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69" r:id="rId3"/>
    <p:sldId id="261" r:id="rId4"/>
    <p:sldId id="258" r:id="rId5"/>
    <p:sldId id="262" r:id="rId6"/>
    <p:sldId id="259" r:id="rId7"/>
    <p:sldId id="260" r:id="rId8"/>
    <p:sldId id="264" r:id="rId9"/>
    <p:sldId id="265" r:id="rId10"/>
    <p:sldId id="266" r:id="rId11"/>
    <p:sldId id="267" r:id="rId12"/>
    <p:sldId id="270" r:id="rId13"/>
    <p:sldId id="271" r:id="rId14"/>
    <p:sldId id="263"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32C80-BA07-4DDE-B531-9B22754378A6}" v="104" dt="2024-07-02T17:07:05.081"/>
    <p1510:client id="{EC4854B9-1625-4314-8D59-F9DF7AA6E039}" v="7" dt="2024-07-02T10:37:17.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esa Hussain (UPH)" userId="586a6c6d-3f2a-43e1-8b39-ed512fb5c269" providerId="ADAL" clId="{DB832C80-BA07-4DDE-B531-9B22754378A6}"/>
    <pc:docChg chg="undo custSel addSld delSld modSld">
      <pc:chgData name="Aneesa Hussain (UPH)" userId="586a6c6d-3f2a-43e1-8b39-ed512fb5c269" providerId="ADAL" clId="{DB832C80-BA07-4DDE-B531-9B22754378A6}" dt="2024-07-02T17:07:05.080" v="554" actId="14100"/>
      <pc:docMkLst>
        <pc:docMk/>
      </pc:docMkLst>
      <pc:sldChg chg="addSp modSp">
        <pc:chgData name="Aneesa Hussain (UPH)" userId="586a6c6d-3f2a-43e1-8b39-ed512fb5c269" providerId="ADAL" clId="{DB832C80-BA07-4DDE-B531-9B22754378A6}" dt="2024-07-02T17:06:56.080" v="552" actId="1036"/>
        <pc:sldMkLst>
          <pc:docMk/>
          <pc:sldMk cId="2375293613" sldId="261"/>
        </pc:sldMkLst>
        <pc:picChg chg="add mod">
          <ac:chgData name="Aneesa Hussain (UPH)" userId="586a6c6d-3f2a-43e1-8b39-ed512fb5c269" providerId="ADAL" clId="{DB832C80-BA07-4DDE-B531-9B22754378A6}" dt="2024-07-02T17:06:56.080" v="552" actId="1036"/>
          <ac:picMkLst>
            <pc:docMk/>
            <pc:sldMk cId="2375293613" sldId="261"/>
            <ac:picMk id="6" creationId="{8EE31735-12C6-1BD5-8F49-EAEDA4C4F04A}"/>
          </ac:picMkLst>
        </pc:picChg>
      </pc:sldChg>
      <pc:sldChg chg="addSp modSp">
        <pc:chgData name="Aneesa Hussain (UPH)" userId="586a6c6d-3f2a-43e1-8b39-ed512fb5c269" providerId="ADAL" clId="{DB832C80-BA07-4DDE-B531-9B22754378A6}" dt="2024-07-02T17:07:05.080" v="554" actId="14100"/>
        <pc:sldMkLst>
          <pc:docMk/>
          <pc:sldMk cId="3838992792" sldId="263"/>
        </pc:sldMkLst>
        <pc:picChg chg="add mod">
          <ac:chgData name="Aneesa Hussain (UPH)" userId="586a6c6d-3f2a-43e1-8b39-ed512fb5c269" providerId="ADAL" clId="{DB832C80-BA07-4DDE-B531-9B22754378A6}" dt="2024-07-02T17:07:05.080" v="554" actId="14100"/>
          <ac:picMkLst>
            <pc:docMk/>
            <pc:sldMk cId="3838992792" sldId="263"/>
            <ac:picMk id="4" creationId="{A4DDF39B-998A-D4C4-87CB-D427AB95D105}"/>
          </ac:picMkLst>
        </pc:picChg>
      </pc:sldChg>
      <pc:sldChg chg="addSp delSp modSp mod">
        <pc:chgData name="Aneesa Hussain (UPH)" userId="586a6c6d-3f2a-43e1-8b39-ed512fb5c269" providerId="ADAL" clId="{DB832C80-BA07-4DDE-B531-9B22754378A6}" dt="2024-07-02T05:39:21.909" v="92" actId="403"/>
        <pc:sldMkLst>
          <pc:docMk/>
          <pc:sldMk cId="2761356187" sldId="266"/>
        </pc:sldMkLst>
        <pc:spChg chg="mod">
          <ac:chgData name="Aneesa Hussain (UPH)" userId="586a6c6d-3f2a-43e1-8b39-ed512fb5c269" providerId="ADAL" clId="{DB832C80-BA07-4DDE-B531-9B22754378A6}" dt="2024-07-02T05:37:26.696" v="52" actId="1076"/>
          <ac:spMkLst>
            <pc:docMk/>
            <pc:sldMk cId="2761356187" sldId="266"/>
            <ac:spMk id="2" creationId="{51B77B70-4E20-590A-7F73-E0630122BF93}"/>
          </ac:spMkLst>
        </pc:spChg>
        <pc:spChg chg="mod">
          <ac:chgData name="Aneesa Hussain (UPH)" userId="586a6c6d-3f2a-43e1-8b39-ed512fb5c269" providerId="ADAL" clId="{DB832C80-BA07-4DDE-B531-9B22754378A6}" dt="2024-07-02T05:39:21.909" v="92" actId="403"/>
          <ac:spMkLst>
            <pc:docMk/>
            <pc:sldMk cId="2761356187" sldId="266"/>
            <ac:spMk id="6" creationId="{F8FFE308-7B64-AA37-98A2-82BCCFB4B90C}"/>
          </ac:spMkLst>
        </pc:spChg>
        <pc:spChg chg="add del mod">
          <ac:chgData name="Aneesa Hussain (UPH)" userId="586a6c6d-3f2a-43e1-8b39-ed512fb5c269" providerId="ADAL" clId="{DB832C80-BA07-4DDE-B531-9B22754378A6}" dt="2024-07-02T05:37:12.267" v="47"/>
          <ac:spMkLst>
            <pc:docMk/>
            <pc:sldMk cId="2761356187" sldId="266"/>
            <ac:spMk id="9" creationId="{CF8943FD-003A-4DEA-F5E3-BB5CFD8E733C}"/>
          </ac:spMkLst>
        </pc:spChg>
        <pc:spChg chg="del">
          <ac:chgData name="Aneesa Hussain (UPH)" userId="586a6c6d-3f2a-43e1-8b39-ed512fb5c269" providerId="ADAL" clId="{DB832C80-BA07-4DDE-B531-9B22754378A6}" dt="2024-07-02T05:37:19.406" v="49" actId="478"/>
          <ac:spMkLst>
            <pc:docMk/>
            <pc:sldMk cId="2761356187" sldId="266"/>
            <ac:spMk id="10" creationId="{358C2801-401C-43C7-5CB0-CE655EB6E4FC}"/>
          </ac:spMkLst>
        </pc:spChg>
        <pc:spChg chg="del mod">
          <ac:chgData name="Aneesa Hussain (UPH)" userId="586a6c6d-3f2a-43e1-8b39-ed512fb5c269" providerId="ADAL" clId="{DB832C80-BA07-4DDE-B531-9B22754378A6}" dt="2024-07-02T05:37:30.411" v="54" actId="478"/>
          <ac:spMkLst>
            <pc:docMk/>
            <pc:sldMk cId="2761356187" sldId="266"/>
            <ac:spMk id="11" creationId="{F61381E8-CFC4-CA79-E5E2-A6AC567206DA}"/>
          </ac:spMkLst>
        </pc:spChg>
        <pc:spChg chg="add del mod">
          <ac:chgData name="Aneesa Hussain (UPH)" userId="586a6c6d-3f2a-43e1-8b39-ed512fb5c269" providerId="ADAL" clId="{DB832C80-BA07-4DDE-B531-9B22754378A6}" dt="2024-07-02T05:37:12.264" v="45"/>
          <ac:spMkLst>
            <pc:docMk/>
            <pc:sldMk cId="2761356187" sldId="266"/>
            <ac:spMk id="14" creationId="{0AC6DE1C-E32D-DC2F-0B24-769FECE4A2D5}"/>
          </ac:spMkLst>
        </pc:spChg>
        <pc:graphicFrameChg chg="del modGraphic">
          <ac:chgData name="Aneesa Hussain (UPH)" userId="586a6c6d-3f2a-43e1-8b39-ed512fb5c269" providerId="ADAL" clId="{DB832C80-BA07-4DDE-B531-9B22754378A6}" dt="2024-07-02T05:37:23.336" v="51" actId="478"/>
          <ac:graphicFrameMkLst>
            <pc:docMk/>
            <pc:sldMk cId="2761356187" sldId="266"/>
            <ac:graphicFrameMk id="12" creationId="{CB562EE7-943B-2518-F864-03FE899511D6}"/>
          </ac:graphicFrameMkLst>
        </pc:graphicFrameChg>
        <pc:graphicFrameChg chg="del">
          <ac:chgData name="Aneesa Hussain (UPH)" userId="586a6c6d-3f2a-43e1-8b39-ed512fb5c269" providerId="ADAL" clId="{DB832C80-BA07-4DDE-B531-9B22754378A6}" dt="2024-07-02T05:37:17.947" v="48" actId="478"/>
          <ac:graphicFrameMkLst>
            <pc:docMk/>
            <pc:sldMk cId="2761356187" sldId="266"/>
            <ac:graphicFrameMk id="13" creationId="{7DC6E249-BED8-2ED6-BF7A-0A1973093DA6}"/>
          </ac:graphicFrameMkLst>
        </pc:graphicFrameChg>
        <pc:picChg chg="del">
          <ac:chgData name="Aneesa Hussain (UPH)" userId="586a6c6d-3f2a-43e1-8b39-ed512fb5c269" providerId="ADAL" clId="{DB832C80-BA07-4DDE-B531-9B22754378A6}" dt="2024-07-02T05:36:34.897" v="36" actId="478"/>
          <ac:picMkLst>
            <pc:docMk/>
            <pc:sldMk cId="2761356187" sldId="266"/>
            <ac:picMk id="4" creationId="{F7993DBE-6B96-0FB1-F1A2-09DD08A4B809}"/>
          </ac:picMkLst>
        </pc:picChg>
        <pc:picChg chg="add del mod">
          <ac:chgData name="Aneesa Hussain (UPH)" userId="586a6c6d-3f2a-43e1-8b39-ed512fb5c269" providerId="ADAL" clId="{DB832C80-BA07-4DDE-B531-9B22754378A6}" dt="2024-07-02T05:36:40.911" v="38" actId="478"/>
          <ac:picMkLst>
            <pc:docMk/>
            <pc:sldMk cId="2761356187" sldId="266"/>
            <ac:picMk id="2052" creationId="{38AB522E-F835-35AE-9A9A-0F7893DCDF45}"/>
          </ac:picMkLst>
        </pc:picChg>
      </pc:sldChg>
      <pc:sldChg chg="addSp modSp add mod">
        <pc:chgData name="Aneesa Hussain (UPH)" userId="586a6c6d-3f2a-43e1-8b39-ed512fb5c269" providerId="ADAL" clId="{DB832C80-BA07-4DDE-B531-9B22754378A6}" dt="2024-07-02T05:42:35.229" v="143" actId="1076"/>
        <pc:sldMkLst>
          <pc:docMk/>
          <pc:sldMk cId="1171368979" sldId="267"/>
        </pc:sldMkLst>
        <pc:spChg chg="mod">
          <ac:chgData name="Aneesa Hussain (UPH)" userId="586a6c6d-3f2a-43e1-8b39-ed512fb5c269" providerId="ADAL" clId="{DB832C80-BA07-4DDE-B531-9B22754378A6}" dt="2024-07-02T05:40:00.761" v="117" actId="20577"/>
          <ac:spMkLst>
            <pc:docMk/>
            <pc:sldMk cId="1171368979" sldId="267"/>
            <ac:spMk id="2" creationId="{51B77B70-4E20-590A-7F73-E0630122BF93}"/>
          </ac:spMkLst>
        </pc:spChg>
        <pc:spChg chg="mod">
          <ac:chgData name="Aneesa Hussain (UPH)" userId="586a6c6d-3f2a-43e1-8b39-ed512fb5c269" providerId="ADAL" clId="{DB832C80-BA07-4DDE-B531-9B22754378A6}" dt="2024-07-02T05:41:04.571" v="135" actId="20577"/>
          <ac:spMkLst>
            <pc:docMk/>
            <pc:sldMk cId="1171368979" sldId="267"/>
            <ac:spMk id="6" creationId="{F8FFE308-7B64-AA37-98A2-82BCCFB4B90C}"/>
          </ac:spMkLst>
        </pc:spChg>
        <pc:graphicFrameChg chg="add mod modGraphic">
          <ac:chgData name="Aneesa Hussain (UPH)" userId="586a6c6d-3f2a-43e1-8b39-ed512fb5c269" providerId="ADAL" clId="{DB832C80-BA07-4DDE-B531-9B22754378A6}" dt="2024-07-02T05:41:10.818" v="137" actId="1076"/>
          <ac:graphicFrameMkLst>
            <pc:docMk/>
            <pc:sldMk cId="1171368979" sldId="267"/>
            <ac:graphicFrameMk id="3" creationId="{C15529B5-6F5C-57DA-9A0B-AAB1A659D6A5}"/>
          </ac:graphicFrameMkLst>
        </pc:graphicFrameChg>
        <pc:graphicFrameChg chg="add mod">
          <ac:chgData name="Aneesa Hussain (UPH)" userId="586a6c6d-3f2a-43e1-8b39-ed512fb5c269" providerId="ADAL" clId="{DB832C80-BA07-4DDE-B531-9B22754378A6}" dt="2024-07-02T05:41:14.853" v="139" actId="1076"/>
          <ac:graphicFrameMkLst>
            <pc:docMk/>
            <pc:sldMk cId="1171368979" sldId="267"/>
            <ac:graphicFrameMk id="4" creationId="{B07F1E7A-F08A-D4E6-ACED-AC5248EB1705}"/>
          </ac:graphicFrameMkLst>
        </pc:graphicFrameChg>
        <pc:picChg chg="add mod">
          <ac:chgData name="Aneesa Hussain (UPH)" userId="586a6c6d-3f2a-43e1-8b39-ed512fb5c269" providerId="ADAL" clId="{DB832C80-BA07-4DDE-B531-9B22754378A6}" dt="2024-07-02T05:42:35.229" v="143" actId="1076"/>
          <ac:picMkLst>
            <pc:docMk/>
            <pc:sldMk cId="1171368979" sldId="267"/>
            <ac:picMk id="4098" creationId="{9A5E2D5A-11A0-982B-7DCA-E42D687CFA49}"/>
          </ac:picMkLst>
        </pc:picChg>
      </pc:sldChg>
      <pc:sldChg chg="addSp delSp modSp add del mod">
        <pc:chgData name="Aneesa Hussain (UPH)" userId="586a6c6d-3f2a-43e1-8b39-ed512fb5c269" providerId="ADAL" clId="{DB832C80-BA07-4DDE-B531-9B22754378A6}" dt="2024-07-02T17:06:27.699" v="549" actId="47"/>
        <pc:sldMkLst>
          <pc:docMk/>
          <pc:sldMk cId="2730198218" sldId="268"/>
        </pc:sldMkLst>
        <pc:spChg chg="mod">
          <ac:chgData name="Aneesa Hussain (UPH)" userId="586a6c6d-3f2a-43e1-8b39-ed512fb5c269" providerId="ADAL" clId="{DB832C80-BA07-4DDE-B531-9B22754378A6}" dt="2024-07-02T05:44:41.589" v="289" actId="1036"/>
          <ac:spMkLst>
            <pc:docMk/>
            <pc:sldMk cId="2730198218" sldId="268"/>
            <ac:spMk id="2" creationId="{51B77B70-4E20-590A-7F73-E0630122BF93}"/>
          </ac:spMkLst>
        </pc:spChg>
        <pc:spChg chg="mod">
          <ac:chgData name="Aneesa Hussain (UPH)" userId="586a6c6d-3f2a-43e1-8b39-ed512fb5c269" providerId="ADAL" clId="{DB832C80-BA07-4DDE-B531-9B22754378A6}" dt="2024-07-02T05:45:46.076" v="451" actId="115"/>
          <ac:spMkLst>
            <pc:docMk/>
            <pc:sldMk cId="2730198218" sldId="268"/>
            <ac:spMk id="6" creationId="{F8FFE308-7B64-AA37-98A2-82BCCFB4B90C}"/>
          </ac:spMkLst>
        </pc:spChg>
        <pc:graphicFrameChg chg="mod">
          <ac:chgData name="Aneesa Hussain (UPH)" userId="586a6c6d-3f2a-43e1-8b39-ed512fb5c269" providerId="ADAL" clId="{DB832C80-BA07-4DDE-B531-9B22754378A6}" dt="2024-07-02T05:44:35.607" v="285" actId="1076"/>
          <ac:graphicFrameMkLst>
            <pc:docMk/>
            <pc:sldMk cId="2730198218" sldId="268"/>
            <ac:graphicFrameMk id="3" creationId="{C15529B5-6F5C-57DA-9A0B-AAB1A659D6A5}"/>
          </ac:graphicFrameMkLst>
        </pc:graphicFrameChg>
        <pc:graphicFrameChg chg="mod">
          <ac:chgData name="Aneesa Hussain (UPH)" userId="586a6c6d-3f2a-43e1-8b39-ed512fb5c269" providerId="ADAL" clId="{DB832C80-BA07-4DDE-B531-9B22754378A6}" dt="2024-07-02T05:45:08.030" v="427" actId="1076"/>
          <ac:graphicFrameMkLst>
            <pc:docMk/>
            <pc:sldMk cId="2730198218" sldId="268"/>
            <ac:graphicFrameMk id="4" creationId="{B07F1E7A-F08A-D4E6-ACED-AC5248EB1705}"/>
          </ac:graphicFrameMkLst>
        </pc:graphicFrameChg>
        <pc:graphicFrameChg chg="add mod modGraphic">
          <ac:chgData name="Aneesa Hussain (UPH)" userId="586a6c6d-3f2a-43e1-8b39-ed512fb5c269" providerId="ADAL" clId="{DB832C80-BA07-4DDE-B531-9B22754378A6}" dt="2024-07-02T05:47:34.376" v="466" actId="20577"/>
          <ac:graphicFrameMkLst>
            <pc:docMk/>
            <pc:sldMk cId="2730198218" sldId="268"/>
            <ac:graphicFrameMk id="5" creationId="{E2A1AB31-E98F-AF75-F17D-A594602D183B}"/>
          </ac:graphicFrameMkLst>
        </pc:graphicFrameChg>
        <pc:picChg chg="del">
          <ac:chgData name="Aneesa Hussain (UPH)" userId="586a6c6d-3f2a-43e1-8b39-ed512fb5c269" providerId="ADAL" clId="{DB832C80-BA07-4DDE-B531-9B22754378A6}" dt="2024-07-02T05:43:28.596" v="145" actId="478"/>
          <ac:picMkLst>
            <pc:docMk/>
            <pc:sldMk cId="2730198218" sldId="268"/>
            <ac:picMk id="4098" creationId="{9A5E2D5A-11A0-982B-7DCA-E42D687CFA49}"/>
          </ac:picMkLst>
        </pc:picChg>
      </pc:sldChg>
      <pc:sldChg chg="add">
        <pc:chgData name="Aneesa Hussain (UPH)" userId="586a6c6d-3f2a-43e1-8b39-ed512fb5c269" providerId="ADAL" clId="{DB832C80-BA07-4DDE-B531-9B22754378A6}" dt="2024-07-02T16:57:51.107" v="467"/>
        <pc:sldMkLst>
          <pc:docMk/>
          <pc:sldMk cId="1951750941" sldId="269"/>
        </pc:sldMkLst>
      </pc:sldChg>
      <pc:sldChg chg="add">
        <pc:chgData name="Aneesa Hussain (UPH)" userId="586a6c6d-3f2a-43e1-8b39-ed512fb5c269" providerId="ADAL" clId="{DB832C80-BA07-4DDE-B531-9B22754378A6}" dt="2024-07-02T16:59:17.989" v="468"/>
        <pc:sldMkLst>
          <pc:docMk/>
          <pc:sldMk cId="770881777" sldId="270"/>
        </pc:sldMkLst>
      </pc:sldChg>
      <pc:sldChg chg="add">
        <pc:chgData name="Aneesa Hussain (UPH)" userId="586a6c6d-3f2a-43e1-8b39-ed512fb5c269" providerId="ADAL" clId="{DB832C80-BA07-4DDE-B531-9B22754378A6}" dt="2024-07-02T16:59:17.989" v="468"/>
        <pc:sldMkLst>
          <pc:docMk/>
          <pc:sldMk cId="2916763753" sldId="271"/>
        </pc:sldMkLst>
      </pc:sldChg>
      <pc:sldChg chg="modSp add del mod">
        <pc:chgData name="Aneesa Hussain (UPH)" userId="586a6c6d-3f2a-43e1-8b39-ed512fb5c269" providerId="ADAL" clId="{DB832C80-BA07-4DDE-B531-9B22754378A6}" dt="2024-07-02T17:04:32.428" v="548" actId="47"/>
        <pc:sldMkLst>
          <pc:docMk/>
          <pc:sldMk cId="1474303486" sldId="272"/>
        </pc:sldMkLst>
        <pc:spChg chg="mod">
          <ac:chgData name="Aneesa Hussain (UPH)" userId="586a6c6d-3f2a-43e1-8b39-ed512fb5c269" providerId="ADAL" clId="{DB832C80-BA07-4DDE-B531-9B22754378A6}" dt="2024-07-02T17:04:20.879" v="547" actId="255"/>
          <ac:spMkLst>
            <pc:docMk/>
            <pc:sldMk cId="1474303486" sldId="272"/>
            <ac:spMk id="5" creationId="{00000000-0000-0000-0000-000000000000}"/>
          </ac:spMkLst>
        </pc:spChg>
      </pc:sldChg>
    </pc:docChg>
  </pc:docChgLst>
  <pc:docChgLst>
    <pc:chgData name="Aneesa Hussain (UPH)" userId="586a6c6d-3f2a-43e1-8b39-ed512fb5c269" providerId="ADAL" clId="{EC4854B9-1625-4314-8D59-F9DF7AA6E039}"/>
    <pc:docChg chg="modSld">
      <pc:chgData name="Aneesa Hussain (UPH)" userId="586a6c6d-3f2a-43e1-8b39-ed512fb5c269" providerId="ADAL" clId="{EC4854B9-1625-4314-8D59-F9DF7AA6E039}" dt="2024-07-02T10:37:37.057" v="84" actId="6549"/>
      <pc:docMkLst>
        <pc:docMk/>
      </pc:docMkLst>
      <pc:sldChg chg="addSp modSp">
        <pc:chgData name="Aneesa Hussain (UPH)" userId="586a6c6d-3f2a-43e1-8b39-ed512fb5c269" providerId="ADAL" clId="{EC4854B9-1625-4314-8D59-F9DF7AA6E039}" dt="2024-07-02T10:30:12.574" v="2" actId="1076"/>
        <pc:sldMkLst>
          <pc:docMk/>
          <pc:sldMk cId="104488157" sldId="257"/>
        </pc:sldMkLst>
        <pc:picChg chg="add mod">
          <ac:chgData name="Aneesa Hussain (UPH)" userId="586a6c6d-3f2a-43e1-8b39-ed512fb5c269" providerId="ADAL" clId="{EC4854B9-1625-4314-8D59-F9DF7AA6E039}" dt="2024-07-02T10:30:00.372" v="0"/>
          <ac:picMkLst>
            <pc:docMk/>
            <pc:sldMk cId="104488157" sldId="257"/>
            <ac:picMk id="6" creationId="{7BE37C9D-804F-2B6F-7C29-98BE21486122}"/>
          </ac:picMkLst>
        </pc:picChg>
        <pc:picChg chg="add mod">
          <ac:chgData name="Aneesa Hussain (UPH)" userId="586a6c6d-3f2a-43e1-8b39-ed512fb5c269" providerId="ADAL" clId="{EC4854B9-1625-4314-8D59-F9DF7AA6E039}" dt="2024-07-02T10:30:12.574" v="2" actId="1076"/>
          <ac:picMkLst>
            <pc:docMk/>
            <pc:sldMk cId="104488157" sldId="257"/>
            <ac:picMk id="7" creationId="{4109A401-19C9-03B8-BE66-DC5B497301C2}"/>
          </ac:picMkLst>
        </pc:picChg>
      </pc:sldChg>
      <pc:sldChg chg="modSp mod">
        <pc:chgData name="Aneesa Hussain (UPH)" userId="586a6c6d-3f2a-43e1-8b39-ed512fb5c269" providerId="ADAL" clId="{EC4854B9-1625-4314-8D59-F9DF7AA6E039}" dt="2024-07-02T10:30:16.813" v="3" actId="1076"/>
        <pc:sldMkLst>
          <pc:docMk/>
          <pc:sldMk cId="2375293613" sldId="261"/>
        </pc:sldMkLst>
        <pc:picChg chg="mod">
          <ac:chgData name="Aneesa Hussain (UPH)" userId="586a6c6d-3f2a-43e1-8b39-ed512fb5c269" providerId="ADAL" clId="{EC4854B9-1625-4314-8D59-F9DF7AA6E039}" dt="2024-07-02T10:30:16.813" v="3" actId="1076"/>
          <ac:picMkLst>
            <pc:docMk/>
            <pc:sldMk cId="2375293613" sldId="261"/>
            <ac:picMk id="5" creationId="{9E293A26-569C-B902-CDD1-1C7E118E6B36}"/>
          </ac:picMkLst>
        </pc:picChg>
      </pc:sldChg>
      <pc:sldChg chg="addSp delSp modSp mod">
        <pc:chgData name="Aneesa Hussain (UPH)" userId="586a6c6d-3f2a-43e1-8b39-ed512fb5c269" providerId="ADAL" clId="{EC4854B9-1625-4314-8D59-F9DF7AA6E039}" dt="2024-07-02T10:37:37.057" v="84" actId="6549"/>
        <pc:sldMkLst>
          <pc:docMk/>
          <pc:sldMk cId="3838992792" sldId="263"/>
        </pc:sldMkLst>
        <pc:spChg chg="add mod">
          <ac:chgData name="Aneesa Hussain (UPH)" userId="586a6c6d-3f2a-43e1-8b39-ed512fb5c269" providerId="ADAL" clId="{EC4854B9-1625-4314-8D59-F9DF7AA6E039}" dt="2024-07-02T10:33:55.119" v="60" actId="113"/>
          <ac:spMkLst>
            <pc:docMk/>
            <pc:sldMk cId="3838992792" sldId="263"/>
            <ac:spMk id="3" creationId="{3EE40C63-B9A1-963C-DB9A-1839F46C0588}"/>
          </ac:spMkLst>
        </pc:spChg>
        <pc:spChg chg="add mod">
          <ac:chgData name="Aneesa Hussain (UPH)" userId="586a6c6d-3f2a-43e1-8b39-ed512fb5c269" providerId="ADAL" clId="{EC4854B9-1625-4314-8D59-F9DF7AA6E039}" dt="2024-07-02T10:37:37.057" v="84" actId="6549"/>
          <ac:spMkLst>
            <pc:docMk/>
            <pc:sldMk cId="3838992792" sldId="263"/>
            <ac:spMk id="5" creationId="{A34AF902-278E-2E2A-6D8B-0BDB6A94D7E9}"/>
          </ac:spMkLst>
        </pc:spChg>
        <pc:spChg chg="add mod">
          <ac:chgData name="Aneesa Hussain (UPH)" userId="586a6c6d-3f2a-43e1-8b39-ed512fb5c269" providerId="ADAL" clId="{EC4854B9-1625-4314-8D59-F9DF7AA6E039}" dt="2024-07-02T10:36:07.319" v="74" actId="1076"/>
          <ac:spMkLst>
            <pc:docMk/>
            <pc:sldMk cId="3838992792" sldId="263"/>
            <ac:spMk id="7" creationId="{3717FFA8-E8C8-AB86-35A2-75D460CE9E74}"/>
          </ac:spMkLst>
        </pc:spChg>
        <pc:picChg chg="add mod">
          <ac:chgData name="Aneesa Hussain (UPH)" userId="586a6c6d-3f2a-43e1-8b39-ed512fb5c269" providerId="ADAL" clId="{EC4854B9-1625-4314-8D59-F9DF7AA6E039}" dt="2024-07-02T10:36:49.684" v="77" actId="1076"/>
          <ac:picMkLst>
            <pc:docMk/>
            <pc:sldMk cId="3838992792" sldId="263"/>
            <ac:picMk id="9" creationId="{FD06CBFF-7729-CE13-9DC5-E7B77625E113}"/>
          </ac:picMkLst>
        </pc:picChg>
        <pc:picChg chg="add mod">
          <ac:chgData name="Aneesa Hussain (UPH)" userId="586a6c6d-3f2a-43e1-8b39-ed512fb5c269" providerId="ADAL" clId="{EC4854B9-1625-4314-8D59-F9DF7AA6E039}" dt="2024-07-02T10:37:21.702" v="83" actId="1076"/>
          <ac:picMkLst>
            <pc:docMk/>
            <pc:sldMk cId="3838992792" sldId="263"/>
            <ac:picMk id="11" creationId="{72042155-6A95-2297-B6DA-2859C45235E1}"/>
          </ac:picMkLst>
        </pc:picChg>
        <pc:picChg chg="add del">
          <ac:chgData name="Aneesa Hussain (UPH)" userId="586a6c6d-3f2a-43e1-8b39-ed512fb5c269" providerId="ADAL" clId="{EC4854B9-1625-4314-8D59-F9DF7AA6E039}" dt="2024-07-02T10:32:35.813" v="5" actId="478"/>
          <ac:picMkLst>
            <pc:docMk/>
            <pc:sldMk cId="3838992792" sldId="263"/>
            <ac:picMk id="1026" creationId="{9E83969B-E56A-4DF7-FAD3-623A24C1F3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C312C-A430-4898-93C4-B321007A6EE2}" type="datetimeFigureOut">
              <a:rPr lang="en-GB" smtClean="0"/>
              <a:t>02/07/2024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D4E06-C4B9-44B6-B7D9-8EB69B19CDE3}" type="slidenum">
              <a:rPr lang="en-GB" smtClean="0"/>
              <a:t>‹#›</a:t>
            </a:fld>
            <a:endParaRPr lang="en-GB"/>
          </a:p>
        </p:txBody>
      </p:sp>
    </p:spTree>
    <p:extLst>
      <p:ext uri="{BB962C8B-B14F-4D97-AF65-F5344CB8AC3E}">
        <p14:creationId xmlns:p14="http://schemas.microsoft.com/office/powerpoint/2010/main" val="323363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9F7B31-93A4-4869-BE3F-1DCD6568EE9E}" type="datetime1">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276630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D194F-D97A-4E65-8F75-57F540BA4643}" type="datetime1">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417229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FCCE9-B050-4668-8564-AD92562E8502}" type="datetime1">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204343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50068-6877-4981-A4D9-61CE103EC62F}" type="datetime1">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2947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468A6-99E5-418C-9079-5C268D6E836F}" type="datetime1">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229775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6FF82-CBDB-4ACF-B49C-FB5AE0F67961}" type="datetime1">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12625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D5E90-8ADB-42E6-9161-93CDE04EFB2B}" type="datetime1">
              <a:rPr lang="en-GB" smtClean="0"/>
              <a:t>02/07/2024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421728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138FB9-44C3-43BE-AC62-841BAF7E1B40}" type="datetime1">
              <a:rPr lang="en-GB" smtClean="0"/>
              <a:t>02/07/2024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315028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DCF47-9661-4507-BEDE-6D5A21447133}" type="datetime1">
              <a:rPr lang="en-GB" smtClean="0"/>
              <a:t>02/07/2024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245152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328181-A68D-4A9C-B291-F4B440F46962}" type="datetime1">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256621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1C72E3-5CF6-4478-885D-B92A4BCD7EE9}" type="datetime1">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9FFBC-F982-4A4E-A8EB-04587FDE4206}" type="slidenum">
              <a:rPr lang="en-GB" smtClean="0"/>
              <a:t>‹#›</a:t>
            </a:fld>
            <a:endParaRPr lang="en-GB"/>
          </a:p>
        </p:txBody>
      </p:sp>
    </p:spTree>
    <p:extLst>
      <p:ext uri="{BB962C8B-B14F-4D97-AF65-F5344CB8AC3E}">
        <p14:creationId xmlns:p14="http://schemas.microsoft.com/office/powerpoint/2010/main" val="370606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8BB621C-3D80-446D-936A-0C725A16A41B}" type="datetime1">
              <a:rPr lang="en-GB" smtClean="0"/>
              <a:t>02/07/2024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D79FFBC-F982-4A4E-A8EB-04587FDE4206}" type="slidenum">
              <a:rPr lang="en-GB" smtClean="0"/>
              <a:t>‹#›</a:t>
            </a:fld>
            <a:endParaRPr lang="en-GB"/>
          </a:p>
        </p:txBody>
      </p:sp>
    </p:spTree>
    <p:extLst>
      <p:ext uri="{BB962C8B-B14F-4D97-AF65-F5344CB8AC3E}">
        <p14:creationId xmlns:p14="http://schemas.microsoft.com/office/powerpoint/2010/main" val="610650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bitesize/groups/c5vpkq1l934t" TargetMode="External"/><Relationship Id="rId2" Type="http://schemas.openxmlformats.org/officeDocument/2006/relationships/hyperlink" Target="http://www.annafreud.org/on-my-mind/"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3136-8AEF-DCCC-1A6A-0DCED8EF9759}"/>
              </a:ext>
            </a:extLst>
          </p:cNvPr>
          <p:cNvSpPr>
            <a:spLocks noGrp="1"/>
          </p:cNvSpPr>
          <p:nvPr>
            <p:ph type="ctrTitle"/>
          </p:nvPr>
        </p:nvSpPr>
        <p:spPr>
          <a:xfrm>
            <a:off x="514350" y="1621191"/>
            <a:ext cx="5829300" cy="2126350"/>
          </a:xfrm>
        </p:spPr>
        <p:txBody>
          <a:bodyPr>
            <a:noAutofit/>
          </a:bodyPr>
          <a:lstStyle/>
          <a:p>
            <a:r>
              <a:rPr lang="en-GB" sz="6000" b="1"/>
              <a:t>Transition Guide </a:t>
            </a:r>
          </a:p>
        </p:txBody>
      </p:sp>
      <p:sp>
        <p:nvSpPr>
          <p:cNvPr id="3" name="Subtitle 2">
            <a:extLst>
              <a:ext uri="{FF2B5EF4-FFF2-40B4-BE49-F238E27FC236}">
                <a16:creationId xmlns:a16="http://schemas.microsoft.com/office/drawing/2014/main" id="{C9DBEC5B-AEA2-52A2-A02A-1A21C8AC8CCC}"/>
              </a:ext>
            </a:extLst>
          </p:cNvPr>
          <p:cNvSpPr>
            <a:spLocks noGrp="1"/>
          </p:cNvSpPr>
          <p:nvPr>
            <p:ph type="subTitle" idx="1"/>
          </p:nvPr>
        </p:nvSpPr>
        <p:spPr>
          <a:xfrm>
            <a:off x="857250" y="4093672"/>
            <a:ext cx="5143500" cy="2391656"/>
          </a:xfrm>
        </p:spPr>
        <p:txBody>
          <a:bodyPr>
            <a:normAutofit/>
          </a:bodyPr>
          <a:lstStyle/>
          <a:p>
            <a:r>
              <a:rPr lang="en-GB" sz="3600"/>
              <a:t>Supporting students to manage the transition to secondary school </a:t>
            </a:r>
          </a:p>
        </p:txBody>
      </p:sp>
      <p:sp>
        <p:nvSpPr>
          <p:cNvPr id="4" name="Slide Number Placeholder 3">
            <a:extLst>
              <a:ext uri="{FF2B5EF4-FFF2-40B4-BE49-F238E27FC236}">
                <a16:creationId xmlns:a16="http://schemas.microsoft.com/office/drawing/2014/main" id="{F5E4B1F2-12F5-37D7-E2C5-9B84D61E8F25}"/>
              </a:ext>
            </a:extLst>
          </p:cNvPr>
          <p:cNvSpPr>
            <a:spLocks noGrp="1"/>
          </p:cNvSpPr>
          <p:nvPr>
            <p:ph type="sldNum" sz="quarter" idx="12"/>
          </p:nvPr>
        </p:nvSpPr>
        <p:spPr/>
        <p:txBody>
          <a:bodyPr/>
          <a:lstStyle/>
          <a:p>
            <a:fld id="{1D79FFBC-F982-4A4E-A8EB-04587FDE4206}" type="slidenum">
              <a:rPr lang="en-GB" smtClean="0"/>
              <a:t>1</a:t>
            </a:fld>
            <a:endParaRPr lang="en-GB"/>
          </a:p>
        </p:txBody>
      </p:sp>
      <p:sp>
        <p:nvSpPr>
          <p:cNvPr id="5" name="TextBox 4">
            <a:extLst>
              <a:ext uri="{FF2B5EF4-FFF2-40B4-BE49-F238E27FC236}">
                <a16:creationId xmlns:a16="http://schemas.microsoft.com/office/drawing/2014/main" id="{1AE3A785-95E6-9C50-CF7F-BB35C8D2EFF3}"/>
              </a:ext>
            </a:extLst>
          </p:cNvPr>
          <p:cNvSpPr txBox="1"/>
          <p:nvPr/>
        </p:nvSpPr>
        <p:spPr>
          <a:xfrm>
            <a:off x="557213" y="6865499"/>
            <a:ext cx="5829300" cy="923330"/>
          </a:xfrm>
          <a:prstGeom prst="rect">
            <a:avLst/>
          </a:prstGeom>
          <a:noFill/>
          <a:ln>
            <a:solidFill>
              <a:schemeClr val="tx1"/>
            </a:solidFill>
          </a:ln>
        </p:spPr>
        <p:txBody>
          <a:bodyPr wrap="square" rtlCol="0">
            <a:spAutoFit/>
          </a:bodyPr>
          <a:lstStyle/>
          <a:p>
            <a:r>
              <a:rPr lang="en-GB"/>
              <a:t>Name:</a:t>
            </a:r>
          </a:p>
          <a:p>
            <a:endParaRPr lang="en-GB"/>
          </a:p>
          <a:p>
            <a:r>
              <a:rPr lang="en-GB"/>
              <a:t> </a:t>
            </a:r>
          </a:p>
        </p:txBody>
      </p:sp>
      <p:pic>
        <p:nvPicPr>
          <p:cNvPr id="6" name="Picture 5" descr="Image preview">
            <a:extLst>
              <a:ext uri="{FF2B5EF4-FFF2-40B4-BE49-F238E27FC236}">
                <a16:creationId xmlns:a16="http://schemas.microsoft.com/office/drawing/2014/main" id="{7BE37C9D-804F-2B6F-7C29-98BE21486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97" t="9195" r="12970" b="25699"/>
          <a:stretch/>
        </p:blipFill>
        <p:spPr bwMode="auto">
          <a:xfrm>
            <a:off x="3986039" y="1"/>
            <a:ext cx="2643361"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preview">
            <a:extLst>
              <a:ext uri="{FF2B5EF4-FFF2-40B4-BE49-F238E27FC236}">
                <a16:creationId xmlns:a16="http://schemas.microsoft.com/office/drawing/2014/main" id="{4109A401-19C9-03B8-BE66-DC5B497301C2}"/>
              </a:ext>
            </a:extLst>
          </p:cNvPr>
          <p:cNvPicPr>
            <a:picLocks noChangeAspect="1" noChangeArrowheads="1"/>
          </p:cNvPicPr>
          <p:nvPr/>
        </p:nvPicPr>
        <p:blipFill rotWithShape="1">
          <a:blip r:embed="rId2">
            <a:alphaModFix amt="16000"/>
            <a:extLst>
              <a:ext uri="{28A0092B-C50C-407E-A947-70E740481C1C}">
                <a14:useLocalDpi xmlns:a14="http://schemas.microsoft.com/office/drawing/2010/main" val="0"/>
              </a:ext>
            </a:extLst>
          </a:blip>
          <a:srcRect l="66449" t="19328" r="12970" b="25699"/>
          <a:stretch/>
        </p:blipFill>
        <p:spPr bwMode="auto">
          <a:xfrm>
            <a:off x="265973" y="1423397"/>
            <a:ext cx="4919370" cy="647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0" y="763700"/>
            <a:ext cx="5051685" cy="369332"/>
          </a:xfrm>
          <a:prstGeom prst="rect">
            <a:avLst/>
          </a:prstGeom>
          <a:noFill/>
        </p:spPr>
        <p:txBody>
          <a:bodyPr wrap="square" rtlCol="0">
            <a:spAutoFit/>
          </a:bodyPr>
          <a:lstStyle/>
          <a:p>
            <a:r>
              <a:rPr lang="en-GB" b="1" u="sng">
                <a:solidFill>
                  <a:schemeClr val="bg2">
                    <a:lumMod val="10000"/>
                  </a:schemeClr>
                </a:solidFill>
              </a:rPr>
              <a:t>Tips for travelling independently </a:t>
            </a:r>
          </a:p>
        </p:txBody>
      </p:sp>
      <p:sp>
        <p:nvSpPr>
          <p:cNvPr id="6" name="TextBox 5">
            <a:extLst>
              <a:ext uri="{FF2B5EF4-FFF2-40B4-BE49-F238E27FC236}">
                <a16:creationId xmlns:a16="http://schemas.microsoft.com/office/drawing/2014/main" id="{F8FFE308-7B64-AA37-98A2-82BCCFB4B90C}"/>
              </a:ext>
            </a:extLst>
          </p:cNvPr>
          <p:cNvSpPr txBox="1"/>
          <p:nvPr/>
        </p:nvSpPr>
        <p:spPr>
          <a:xfrm>
            <a:off x="239840" y="1008418"/>
            <a:ext cx="6378314" cy="809144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GB" altLang="en-US" sz="1200" b="0" i="0" u="none" strike="noStrike" cap="none" normalizeH="0" baseline="0">
                <a:ln>
                  <a:noFill/>
                </a:ln>
                <a:solidFill>
                  <a:schemeClr val="tx1"/>
                </a:solidFill>
                <a:effectLst/>
                <a:latin typeface="Calibri "/>
                <a:ea typeface="Arial" panose="020B0604020202020204" pitchFamily="34" charset="0"/>
              </a:rPr>
              <a:t>Make sure you have planned and are confident in the route you will be taking.  If you are taking a bus, ensure you know the number and where the bus stop is.  If you can, try to practise the journey before your first day as this will make you feel more confident.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altLang="en-US" sz="1200" b="0" i="0" u="none" strike="noStrike" cap="none" normalizeH="0" baseline="0">
                <a:ln>
                  <a:noFill/>
                </a:ln>
                <a:solidFill>
                  <a:schemeClr val="tx1"/>
                </a:solidFill>
                <a:effectLst/>
                <a:latin typeface="Calibri "/>
                <a:ea typeface="Arial" panose="020B0604020202020204" pitchFamily="34" charset="0"/>
              </a:rPr>
              <a:t>If you are not 100% confident, start off doing the journey with someone else, this could be an adult or another pupil.</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altLang="en-US" sz="1200" b="0" i="0" u="none" strike="noStrike" cap="none" normalizeH="0" baseline="0">
                <a:ln>
                  <a:noFill/>
                </a:ln>
                <a:solidFill>
                  <a:schemeClr val="tx1"/>
                </a:solidFill>
                <a:effectLst/>
                <a:latin typeface="Calibri "/>
                <a:ea typeface="Arial" panose="020B0604020202020204" pitchFamily="34" charset="0"/>
              </a:rPr>
              <a:t>Have a plan of what to do if there is a problem with your journey, for example if a bus doesn’t arrive.  Do you know who you should call or an alternative route?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altLang="en-US" sz="1200" b="0" i="0" u="none" strike="noStrike" cap="none" normalizeH="0" baseline="0">
                <a:ln>
                  <a:noFill/>
                </a:ln>
                <a:solidFill>
                  <a:schemeClr val="tx1"/>
                </a:solidFill>
                <a:effectLst/>
                <a:latin typeface="Calibri "/>
                <a:ea typeface="Arial" panose="020B0604020202020204" pitchFamily="34" charset="0"/>
              </a:rPr>
              <a:t>Give yourself plenty of time to complete your journey, traffic can be particularly bad at the times you are likely to be travelling.</a:t>
            </a:r>
            <a:endParaRPr kumimoji="0" lang="en-GB" altLang="en-US" sz="1200" b="0" i="0" u="none" strike="noStrike" cap="none" normalizeH="0" baseline="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u="sng">
                <a:latin typeface="Calibri "/>
              </a:rPr>
              <a:t>Asking for help </a:t>
            </a:r>
          </a:p>
          <a:p>
            <a:pPr marL="179705" algn="just">
              <a:lnSpc>
                <a:spcPct val="115000"/>
              </a:lnSpc>
              <a:spcAft>
                <a:spcPts val="0"/>
              </a:spcAft>
            </a:pPr>
            <a:r>
              <a:rPr lang="en-GB" sz="1200" u="none" strike="noStrike">
                <a:effectLst/>
                <a:latin typeface="Calibri "/>
                <a:ea typeface="Arial" panose="020B0604020202020204" pitchFamily="34" charset="0"/>
              </a:rPr>
              <a:t> </a:t>
            </a:r>
            <a:endParaRPr lang="en-GB" sz="1200">
              <a:effectLst/>
              <a:latin typeface="Calibri "/>
              <a:ea typeface="Arial" panose="020B0604020202020204" pitchFamily="34" charset="0"/>
            </a:endParaRPr>
          </a:p>
          <a:p>
            <a:pPr marL="179705" algn="just">
              <a:lnSpc>
                <a:spcPct val="115000"/>
              </a:lnSpc>
              <a:spcAft>
                <a:spcPts val="0"/>
              </a:spcAft>
            </a:pPr>
            <a:r>
              <a:rPr lang="en-GB" sz="1200">
                <a:effectLst/>
                <a:latin typeface="Calibri "/>
                <a:ea typeface="Arial" panose="020B0604020202020204" pitchFamily="34" charset="0"/>
              </a:rPr>
              <a:t>We all need help sometimes, whilst asking for help can sometimes be difficult it can help to reduce the anxiety we might experience when difficult situations happen.  It is important to remember that people like to be helpful and adults in school will most likely have dealt with the situation you are facing many times before.  If you find approaching an adult difficult, you could take a friend with you or send an email or message.</a:t>
            </a:r>
          </a:p>
          <a:p>
            <a:pPr marL="179705" algn="just">
              <a:lnSpc>
                <a:spcPct val="115000"/>
              </a:lnSpc>
              <a:spcAft>
                <a:spcPts val="0"/>
              </a:spcAft>
            </a:pPr>
            <a:r>
              <a:rPr lang="en-GB" sz="1200">
                <a:effectLst/>
                <a:latin typeface="Calibri "/>
                <a:ea typeface="Arial" panose="020B0604020202020204" pitchFamily="34" charset="0"/>
              </a:rPr>
              <a:t> </a:t>
            </a:r>
          </a:p>
          <a:p>
            <a:pPr marL="179705" algn="just">
              <a:lnSpc>
                <a:spcPct val="115000"/>
              </a:lnSpc>
              <a:spcAft>
                <a:spcPts val="0"/>
              </a:spcAft>
            </a:pPr>
            <a:r>
              <a:rPr lang="en-GB" sz="1200">
                <a:effectLst/>
                <a:latin typeface="Calibri "/>
                <a:ea typeface="Arial" panose="020B0604020202020204" pitchFamily="34" charset="0"/>
              </a:rPr>
              <a:t>Asking for help when you don’t understand something in lessons is very important.  We should try to be independent and work things out ourselves first but if we can’t find a solution ourselves we need to ask the teacher.  If we don’t let the teacher know when we don’t understand you will have gaps in your knowledge which could make learning in the future even more difficult.  It is also likely that if you don’t understand that there will be other pupils in the class thinking the same.  By asking for help in lessons, you show the teacher that you want to do your best.</a:t>
            </a:r>
          </a:p>
          <a:p>
            <a:pPr marL="179705" algn="just">
              <a:lnSpc>
                <a:spcPct val="115000"/>
              </a:lnSpc>
              <a:spcAft>
                <a:spcPts val="0"/>
              </a:spcAft>
            </a:pPr>
            <a:endParaRPr lang="en-GB" sz="1600" b="1" u="sng">
              <a:latin typeface="Calibri "/>
              <a:ea typeface="Arial" panose="020B0604020202020204" pitchFamily="34" charset="0"/>
            </a:endParaRPr>
          </a:p>
          <a:p>
            <a:pPr marL="179705" algn="just">
              <a:lnSpc>
                <a:spcPct val="115000"/>
              </a:lnSpc>
              <a:spcAft>
                <a:spcPts val="0"/>
              </a:spcAft>
            </a:pPr>
            <a:r>
              <a:rPr lang="en-GB" sz="1600" b="1" u="sng">
                <a:effectLst/>
                <a:latin typeface="Calibri "/>
                <a:ea typeface="Arial" panose="020B0604020202020204" pitchFamily="34" charset="0"/>
              </a:rPr>
              <a:t>Communication</a:t>
            </a:r>
          </a:p>
          <a:p>
            <a:pPr marL="179705" algn="just">
              <a:lnSpc>
                <a:spcPct val="115000"/>
              </a:lnSpc>
              <a:spcAft>
                <a:spcPts val="0"/>
              </a:spcAft>
            </a:pPr>
            <a:r>
              <a:rPr lang="en-GB" sz="1200" u="none" strike="noStrike">
                <a:effectLst/>
                <a:latin typeface="Calibri "/>
                <a:ea typeface="Arial" panose="020B0604020202020204" pitchFamily="34" charset="0"/>
              </a:rPr>
              <a:t> </a:t>
            </a:r>
            <a:endParaRPr lang="en-GB" sz="1200">
              <a:effectLst/>
              <a:latin typeface="Calibri "/>
              <a:ea typeface="Arial" panose="020B0604020202020204" pitchFamily="34" charset="0"/>
            </a:endParaRPr>
          </a:p>
          <a:p>
            <a:pPr marL="179705" algn="just">
              <a:lnSpc>
                <a:spcPct val="115000"/>
              </a:lnSpc>
              <a:spcAft>
                <a:spcPts val="0"/>
              </a:spcAft>
            </a:pPr>
            <a:r>
              <a:rPr lang="en-GB" sz="1200">
                <a:effectLst/>
                <a:latin typeface="Calibri "/>
                <a:ea typeface="Arial" panose="020B0604020202020204" pitchFamily="34" charset="0"/>
              </a:rPr>
              <a:t>When we are talking to teachers and adults in school, it is important that we talk and listen to them with respect.  This could include -</a:t>
            </a:r>
          </a:p>
          <a:p>
            <a:pPr marL="179705" algn="just">
              <a:lnSpc>
                <a:spcPct val="115000"/>
              </a:lnSpc>
              <a:spcAft>
                <a:spcPts val="0"/>
              </a:spcAft>
            </a:pPr>
            <a:r>
              <a:rPr lang="en-GB" sz="1200">
                <a:effectLst/>
                <a:latin typeface="Calibri "/>
                <a:ea typeface="Arial" panose="020B0604020202020204" pitchFamily="34" charset="0"/>
              </a:rPr>
              <a:t> </a:t>
            </a:r>
          </a:p>
          <a:p>
            <a:pPr marL="342900" lvl="0" indent="-342900" algn="just">
              <a:lnSpc>
                <a:spcPct val="115000"/>
              </a:lnSpc>
              <a:spcAft>
                <a:spcPts val="0"/>
              </a:spcAft>
              <a:buFont typeface="Arial" panose="020B0604020202020204" pitchFamily="34" charset="0"/>
              <a:buChar char="●"/>
            </a:pPr>
            <a:r>
              <a:rPr lang="en-GB" sz="1200" u="none" strike="noStrike">
                <a:effectLst/>
                <a:latin typeface="Calibri "/>
                <a:ea typeface="Arial" panose="020B0604020202020204" pitchFamily="34" charset="0"/>
              </a:rPr>
              <a:t>Addressing adults in school as Sir or Miss.</a:t>
            </a:r>
          </a:p>
          <a:p>
            <a:pPr marL="342900" lvl="0" indent="-342900" algn="just">
              <a:lnSpc>
                <a:spcPct val="115000"/>
              </a:lnSpc>
              <a:spcAft>
                <a:spcPts val="0"/>
              </a:spcAft>
              <a:buFont typeface="Arial" panose="020B0604020202020204" pitchFamily="34" charset="0"/>
              <a:buChar char="●"/>
            </a:pPr>
            <a:r>
              <a:rPr lang="en-GB" sz="1200" u="none" strike="noStrike">
                <a:effectLst/>
                <a:latin typeface="Calibri "/>
                <a:ea typeface="Arial" panose="020B0604020202020204" pitchFamily="34" charset="0"/>
              </a:rPr>
              <a:t>Raising our hands in lessons and waiting to be asked to speak.</a:t>
            </a:r>
          </a:p>
          <a:p>
            <a:pPr marL="342900" lvl="0" indent="-342900" algn="just">
              <a:lnSpc>
                <a:spcPct val="115000"/>
              </a:lnSpc>
              <a:spcAft>
                <a:spcPts val="0"/>
              </a:spcAft>
              <a:buFont typeface="Arial" panose="020B0604020202020204" pitchFamily="34" charset="0"/>
              <a:buChar char="●"/>
            </a:pPr>
            <a:r>
              <a:rPr lang="en-GB" sz="1200" u="none" strike="noStrike">
                <a:effectLst/>
                <a:latin typeface="Calibri "/>
                <a:ea typeface="Arial" panose="020B0604020202020204" pitchFamily="34" charset="0"/>
              </a:rPr>
              <a:t>Being considerate of the times we are trying to communicate with a teacher, they may not always be available, particularly if you are sending emails or online messages late in the evening or at weekends.</a:t>
            </a:r>
          </a:p>
          <a:p>
            <a:r>
              <a:rPr lang="en-GB" sz="1200">
                <a:effectLst/>
                <a:latin typeface="Calibri "/>
                <a:ea typeface="Arial" panose="020B0604020202020204" pitchFamily="34" charset="0"/>
              </a:rPr>
              <a:t>Remembering that all members of our school community are essential for us to operate, this includes staff who may work in the canteen, office or maintaining the school site.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
            </a:endParaRP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sp>
        <p:nvSpPr>
          <p:cNvPr id="7" name="Slide Number Placeholder 6">
            <a:extLst>
              <a:ext uri="{FF2B5EF4-FFF2-40B4-BE49-F238E27FC236}">
                <a16:creationId xmlns:a16="http://schemas.microsoft.com/office/drawing/2014/main" id="{5121A159-E9A5-27FF-365B-05CCB2C1C349}"/>
              </a:ext>
            </a:extLst>
          </p:cNvPr>
          <p:cNvSpPr>
            <a:spLocks noGrp="1"/>
          </p:cNvSpPr>
          <p:nvPr>
            <p:ph type="sldNum" sz="quarter" idx="12"/>
          </p:nvPr>
        </p:nvSpPr>
        <p:spPr/>
        <p:txBody>
          <a:bodyPr/>
          <a:lstStyle/>
          <a:p>
            <a:fld id="{1D79FFBC-F982-4A4E-A8EB-04587FDE4206}" type="slidenum">
              <a:rPr lang="en-GB" smtClean="0"/>
              <a:t>10</a:t>
            </a:fld>
            <a:endParaRPr lang="en-GB"/>
          </a:p>
        </p:txBody>
      </p:sp>
    </p:spTree>
    <p:extLst>
      <p:ext uri="{BB962C8B-B14F-4D97-AF65-F5344CB8AC3E}">
        <p14:creationId xmlns:p14="http://schemas.microsoft.com/office/powerpoint/2010/main" val="276135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0" y="763700"/>
            <a:ext cx="5051685" cy="369332"/>
          </a:xfrm>
          <a:prstGeom prst="rect">
            <a:avLst/>
          </a:prstGeom>
          <a:noFill/>
        </p:spPr>
        <p:txBody>
          <a:bodyPr wrap="square" rtlCol="0">
            <a:spAutoFit/>
          </a:bodyPr>
          <a:lstStyle/>
          <a:p>
            <a:r>
              <a:rPr lang="en-GB" b="1" u="sng">
                <a:solidFill>
                  <a:schemeClr val="bg2">
                    <a:lumMod val="10000"/>
                  </a:schemeClr>
                </a:solidFill>
              </a:rPr>
              <a:t>Staying Safe Online </a:t>
            </a:r>
          </a:p>
        </p:txBody>
      </p:sp>
      <p:sp>
        <p:nvSpPr>
          <p:cNvPr id="6" name="TextBox 5">
            <a:extLst>
              <a:ext uri="{FF2B5EF4-FFF2-40B4-BE49-F238E27FC236}">
                <a16:creationId xmlns:a16="http://schemas.microsoft.com/office/drawing/2014/main" id="{F8FFE308-7B64-AA37-98A2-82BCCFB4B90C}"/>
              </a:ext>
            </a:extLst>
          </p:cNvPr>
          <p:cNvSpPr txBox="1"/>
          <p:nvPr/>
        </p:nvSpPr>
        <p:spPr>
          <a:xfrm>
            <a:off x="239840" y="1008418"/>
            <a:ext cx="6378314" cy="2415918"/>
          </a:xfrm>
          <a:prstGeom prst="rect">
            <a:avLst/>
          </a:prstGeom>
          <a:noFill/>
        </p:spPr>
        <p:txBody>
          <a:bodyPr wrap="square">
            <a:spAutoFit/>
          </a:bodyPr>
          <a:lstStyle/>
          <a:p>
            <a:pPr algn="just">
              <a:lnSpc>
                <a:spcPct val="115000"/>
              </a:lnSpc>
            </a:pPr>
            <a:r>
              <a:rPr lang="en-GB" sz="1200">
                <a:effectLst/>
                <a:latin typeface="Calibri "/>
                <a:ea typeface="Arial" panose="020B0604020202020204" pitchFamily="34" charset="0"/>
              </a:rPr>
              <a:t>In this school, we are concerned about your safety.  This includes your safety in and outside of school as well as your safety online.</a:t>
            </a:r>
          </a:p>
          <a:p>
            <a:pPr algn="just">
              <a:lnSpc>
                <a:spcPct val="115000"/>
              </a:lnSpc>
            </a:pPr>
            <a:r>
              <a:rPr lang="en-GB" sz="1200">
                <a:effectLst/>
                <a:latin typeface="Calibri "/>
                <a:ea typeface="Arial" panose="020B0604020202020204" pitchFamily="34" charset="0"/>
              </a:rPr>
              <a:t> </a:t>
            </a:r>
          </a:p>
          <a:p>
            <a:pPr algn="just">
              <a:lnSpc>
                <a:spcPct val="115000"/>
              </a:lnSpc>
            </a:pPr>
            <a:r>
              <a:rPr lang="en-GB" sz="1200">
                <a:effectLst/>
                <a:latin typeface="Calibri "/>
                <a:ea typeface="Arial" panose="020B0604020202020204" pitchFamily="34" charset="0"/>
              </a:rPr>
              <a:t>What do you currently use your mobile phone for, if you have one?  How long do you spend on it?</a:t>
            </a:r>
          </a:p>
          <a:p>
            <a:pPr algn="just">
              <a:lnSpc>
                <a:spcPct val="115000"/>
              </a:lnSpc>
            </a:pPr>
            <a:endParaRPr lang="en-GB" sz="1200">
              <a:effectLst/>
              <a:latin typeface="Calibri "/>
              <a:ea typeface="Arial" panose="020B0604020202020204" pitchFamily="34" charset="0"/>
            </a:endParaRPr>
          </a:p>
          <a:p>
            <a:pPr algn="just">
              <a:lnSpc>
                <a:spcPct val="115000"/>
              </a:lnSpc>
            </a:pPr>
            <a:endParaRPr lang="en-GB" sz="1200">
              <a:effectLst/>
              <a:latin typeface="Calibri "/>
              <a:ea typeface="Arial" panose="020B0604020202020204" pitchFamily="34" charset="0"/>
            </a:endParaRPr>
          </a:p>
          <a:p>
            <a:pPr algn="just">
              <a:lnSpc>
                <a:spcPct val="115000"/>
              </a:lnSpc>
            </a:pPr>
            <a:endParaRPr lang="en-GB" sz="1200">
              <a:latin typeface="Calibri "/>
              <a:ea typeface="Arial" panose="020B0604020202020204" pitchFamily="34" charset="0"/>
            </a:endParaRPr>
          </a:p>
          <a:p>
            <a:pPr algn="just">
              <a:lnSpc>
                <a:spcPct val="115000"/>
              </a:lnSpc>
            </a:pPr>
            <a:endParaRPr lang="en-GB" sz="1200">
              <a:effectLst/>
              <a:latin typeface="Calibri "/>
              <a:ea typeface="Arial" panose="020B0604020202020204" pitchFamily="34" charset="0"/>
            </a:endParaRPr>
          </a:p>
          <a:p>
            <a:pPr algn="just">
              <a:lnSpc>
                <a:spcPct val="115000"/>
              </a:lnSpc>
            </a:pPr>
            <a:endParaRPr lang="en-GB" sz="1200">
              <a:effectLst/>
              <a:latin typeface="Calibri "/>
              <a:ea typeface="Arial" panose="020B0604020202020204" pitchFamily="34" charset="0"/>
            </a:endParaRPr>
          </a:p>
          <a:p>
            <a:pPr algn="just">
              <a:lnSpc>
                <a:spcPct val="115000"/>
              </a:lnSpc>
            </a:pPr>
            <a:r>
              <a:rPr lang="en-GB" sz="1200">
                <a:effectLst/>
                <a:latin typeface="Calibri "/>
                <a:ea typeface="Arial" panose="020B0604020202020204" pitchFamily="34" charset="0"/>
              </a:rPr>
              <a:t>Are you aware of any dangers which young people might encounter online?</a:t>
            </a:r>
          </a:p>
          <a:p>
            <a:pPr algn="just">
              <a:lnSpc>
                <a:spcPct val="115000"/>
              </a:lnSpc>
            </a:pPr>
            <a:endParaRPr lang="en-GB" sz="1200">
              <a:effectLst/>
              <a:latin typeface="Calibri "/>
              <a:ea typeface="Arial" panose="020B0604020202020204" pitchFamily="34" charset="0"/>
            </a:endParaRP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sp>
        <p:nvSpPr>
          <p:cNvPr id="7" name="Slide Number Placeholder 6">
            <a:extLst>
              <a:ext uri="{FF2B5EF4-FFF2-40B4-BE49-F238E27FC236}">
                <a16:creationId xmlns:a16="http://schemas.microsoft.com/office/drawing/2014/main" id="{5121A159-E9A5-27FF-365B-05CCB2C1C349}"/>
              </a:ext>
            </a:extLst>
          </p:cNvPr>
          <p:cNvSpPr>
            <a:spLocks noGrp="1"/>
          </p:cNvSpPr>
          <p:nvPr>
            <p:ph type="sldNum" sz="quarter" idx="12"/>
          </p:nvPr>
        </p:nvSpPr>
        <p:spPr/>
        <p:txBody>
          <a:bodyPr/>
          <a:lstStyle/>
          <a:p>
            <a:fld id="{1D79FFBC-F982-4A4E-A8EB-04587FDE4206}" type="slidenum">
              <a:rPr lang="en-GB" smtClean="0"/>
              <a:t>11</a:t>
            </a:fld>
            <a:endParaRPr lang="en-GB"/>
          </a:p>
        </p:txBody>
      </p:sp>
      <p:graphicFrame>
        <p:nvGraphicFramePr>
          <p:cNvPr id="3" name="Table 2">
            <a:extLst>
              <a:ext uri="{FF2B5EF4-FFF2-40B4-BE49-F238E27FC236}">
                <a16:creationId xmlns:a16="http://schemas.microsoft.com/office/drawing/2014/main" id="{C15529B5-6F5C-57DA-9A0B-AAB1A659D6A5}"/>
              </a:ext>
            </a:extLst>
          </p:cNvPr>
          <p:cNvGraphicFramePr>
            <a:graphicFrameLocks noGrp="1"/>
          </p:cNvGraphicFramePr>
          <p:nvPr>
            <p:extLst>
              <p:ext uri="{D42A27DB-BD31-4B8C-83A1-F6EECF244321}">
                <p14:modId xmlns:p14="http://schemas.microsoft.com/office/powerpoint/2010/main" val="1810495175"/>
              </p:ext>
            </p:extLst>
          </p:nvPr>
        </p:nvGraphicFramePr>
        <p:xfrm>
          <a:off x="357977" y="1955673"/>
          <a:ext cx="6142039" cy="937197"/>
        </p:xfrm>
        <a:graphic>
          <a:graphicData uri="http://schemas.openxmlformats.org/drawingml/2006/table">
            <a:tbl>
              <a:tblPr>
                <a:tableStyleId>{5C22544A-7EE6-4342-B048-85BDC9FD1C3A}</a:tableStyleId>
              </a:tblPr>
              <a:tblGrid>
                <a:gridCol w="6142039">
                  <a:extLst>
                    <a:ext uri="{9D8B030D-6E8A-4147-A177-3AD203B41FA5}">
                      <a16:colId xmlns:a16="http://schemas.microsoft.com/office/drawing/2014/main" val="3307353875"/>
                    </a:ext>
                  </a:extLst>
                </a:gridCol>
              </a:tblGrid>
              <a:tr h="744665">
                <a:tc>
                  <a:txBody>
                    <a:bodyPr/>
                    <a:lstStyle/>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endParaRPr>
                    </a:p>
                    <a:p>
                      <a:pPr>
                        <a:lnSpc>
                          <a:spcPct val="115000"/>
                        </a:lnSpc>
                      </a:pPr>
                      <a:endParaRPr lang="en-GB" sz="1100">
                        <a:effectLst/>
                      </a:endParaRPr>
                    </a:p>
                    <a:p>
                      <a:pPr>
                        <a:lnSpc>
                          <a:spcPct val="115000"/>
                        </a:lnSpc>
                      </a:pPr>
                      <a:r>
                        <a:rPr lang="en-GB" sz="1200">
                          <a:effectLst/>
                        </a:rPr>
                        <a:t> </a:t>
                      </a:r>
                      <a:endParaRPr lang="en-GB"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669066655"/>
                  </a:ext>
                </a:extLst>
              </a:tr>
            </a:tbl>
          </a:graphicData>
        </a:graphic>
      </p:graphicFrame>
      <p:graphicFrame>
        <p:nvGraphicFramePr>
          <p:cNvPr id="4" name="Table 3">
            <a:extLst>
              <a:ext uri="{FF2B5EF4-FFF2-40B4-BE49-F238E27FC236}">
                <a16:creationId xmlns:a16="http://schemas.microsoft.com/office/drawing/2014/main" id="{B07F1E7A-F08A-D4E6-ACED-AC5248EB1705}"/>
              </a:ext>
            </a:extLst>
          </p:cNvPr>
          <p:cNvGraphicFramePr>
            <a:graphicFrameLocks noGrp="1"/>
          </p:cNvGraphicFramePr>
          <p:nvPr>
            <p:extLst>
              <p:ext uri="{D42A27DB-BD31-4B8C-83A1-F6EECF244321}">
                <p14:modId xmlns:p14="http://schemas.microsoft.com/office/powerpoint/2010/main" val="3691748710"/>
              </p:ext>
            </p:extLst>
          </p:nvPr>
        </p:nvGraphicFramePr>
        <p:xfrm>
          <a:off x="357977" y="3246912"/>
          <a:ext cx="6142039" cy="937197"/>
        </p:xfrm>
        <a:graphic>
          <a:graphicData uri="http://schemas.openxmlformats.org/drawingml/2006/table">
            <a:tbl>
              <a:tblPr>
                <a:tableStyleId>{5C22544A-7EE6-4342-B048-85BDC9FD1C3A}</a:tableStyleId>
              </a:tblPr>
              <a:tblGrid>
                <a:gridCol w="6142039">
                  <a:extLst>
                    <a:ext uri="{9D8B030D-6E8A-4147-A177-3AD203B41FA5}">
                      <a16:colId xmlns:a16="http://schemas.microsoft.com/office/drawing/2014/main" val="3307353875"/>
                    </a:ext>
                  </a:extLst>
                </a:gridCol>
              </a:tblGrid>
              <a:tr h="744665">
                <a:tc>
                  <a:txBody>
                    <a:bodyPr/>
                    <a:lstStyle/>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endParaRPr>
                    </a:p>
                    <a:p>
                      <a:pPr>
                        <a:lnSpc>
                          <a:spcPct val="115000"/>
                        </a:lnSpc>
                      </a:pPr>
                      <a:endParaRPr lang="en-GB" sz="1100">
                        <a:effectLst/>
                      </a:endParaRPr>
                    </a:p>
                    <a:p>
                      <a:pPr>
                        <a:lnSpc>
                          <a:spcPct val="115000"/>
                        </a:lnSpc>
                      </a:pPr>
                      <a:r>
                        <a:rPr lang="en-GB" sz="1200">
                          <a:effectLst/>
                        </a:rPr>
                        <a:t> </a:t>
                      </a:r>
                      <a:endParaRPr lang="en-GB"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669066655"/>
                  </a:ext>
                </a:extLst>
              </a:tr>
            </a:tbl>
          </a:graphicData>
        </a:graphic>
      </p:graphicFrame>
      <p:pic>
        <p:nvPicPr>
          <p:cNvPr id="4098" name="Picture 2">
            <a:extLst>
              <a:ext uri="{FF2B5EF4-FFF2-40B4-BE49-F238E27FC236}">
                <a16:creationId xmlns:a16="http://schemas.microsoft.com/office/drawing/2014/main" id="{9A5E2D5A-11A0-982B-7DCA-E42D687CF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40" y="4371591"/>
            <a:ext cx="6301608" cy="484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6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212" y="51510"/>
            <a:ext cx="6505575" cy="561975"/>
          </a:xfrm>
          <a:prstGeom prst="rect">
            <a:avLst/>
          </a:prstGeom>
        </p:spPr>
      </p:pic>
      <p:pic>
        <p:nvPicPr>
          <p:cNvPr id="7170" name="Picture 2" descr="Colorful Cartoon Soccer Gate. Sport Theme Vector Illustration ..."/>
          <p:cNvPicPr>
            <a:picLocks noChangeAspect="1" noChangeArrowheads="1"/>
          </p:cNvPicPr>
          <p:nvPr/>
        </p:nvPicPr>
        <p:blipFill rotWithShape="1">
          <a:blip r:embed="rId3">
            <a:extLst>
              <a:ext uri="{28A0092B-C50C-407E-A947-70E740481C1C}">
                <a14:useLocalDpi xmlns:a14="http://schemas.microsoft.com/office/drawing/2010/main" val="0"/>
              </a:ext>
            </a:extLst>
          </a:blip>
          <a:srcRect l="3051" t="21451" r="3410" b="22222"/>
          <a:stretch/>
        </p:blipFill>
        <p:spPr bwMode="auto">
          <a:xfrm>
            <a:off x="88105" y="1082717"/>
            <a:ext cx="6681787" cy="4011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69172"/>
            <a:ext cx="6705600" cy="600164"/>
          </a:xfrm>
          <a:prstGeom prst="rect">
            <a:avLst/>
          </a:prstGeom>
        </p:spPr>
        <p:txBody>
          <a:bodyPr wrap="square">
            <a:spAutoFit/>
          </a:bodyPr>
          <a:lstStyle/>
          <a:p>
            <a:pPr algn="ctr"/>
            <a:r>
              <a:rPr lang="en-GB" sz="1100">
                <a:latin typeface="Century Gothic" panose="020B0502020202020204" pitchFamily="34" charset="0"/>
              </a:rPr>
              <a:t>When you go to Secondary School, you will learn a huge number of new skills, and improve skills you have practiced in Primary School. In the goal below, use the list to write in 10 new skills or things you’d like to build on in your years at Secondary School. </a:t>
            </a:r>
          </a:p>
        </p:txBody>
      </p:sp>
      <p:graphicFrame>
        <p:nvGraphicFramePr>
          <p:cNvPr id="5" name="Table 4"/>
          <p:cNvGraphicFramePr>
            <a:graphicFrameLocks noGrp="1"/>
          </p:cNvGraphicFramePr>
          <p:nvPr/>
        </p:nvGraphicFramePr>
        <p:xfrm>
          <a:off x="176211" y="5209672"/>
          <a:ext cx="6505575" cy="4572002"/>
        </p:xfrm>
        <a:graphic>
          <a:graphicData uri="http://schemas.openxmlformats.org/drawingml/2006/table">
            <a:tbl>
              <a:tblPr firstRow="1" bandRow="1">
                <a:tableStyleId>{5C22544A-7EE6-4342-B048-85BDC9FD1C3A}</a:tableStyleId>
              </a:tblPr>
              <a:tblGrid>
                <a:gridCol w="2168525">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2168525">
                  <a:extLst>
                    <a:ext uri="{9D8B030D-6E8A-4147-A177-3AD203B41FA5}">
                      <a16:colId xmlns:a16="http://schemas.microsoft.com/office/drawing/2014/main" val="20002"/>
                    </a:ext>
                  </a:extLst>
                </a:gridCol>
              </a:tblGrid>
              <a:tr h="530258">
                <a:tc>
                  <a:txBody>
                    <a:bodyPr/>
                    <a:lstStyle/>
                    <a:p>
                      <a:pPr algn="ctr"/>
                      <a:r>
                        <a:rPr lang="en-GB" sz="1200" b="0">
                          <a:solidFill>
                            <a:schemeClr val="tx1"/>
                          </a:solidFill>
                          <a:latin typeface="Century Gothic" panose="020B0502020202020204" pitchFamily="34" charset="0"/>
                        </a:rPr>
                        <a:t>Be in a school play or production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Speak</a:t>
                      </a:r>
                      <a:r>
                        <a:rPr lang="en-GB" sz="1200" b="0" baseline="0">
                          <a:solidFill>
                            <a:schemeClr val="tx1"/>
                          </a:solidFill>
                          <a:latin typeface="Century Gothic" panose="020B0502020202020204" pitchFamily="34" charset="0"/>
                        </a:rPr>
                        <a:t> another language</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Represent your school in a national competition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0258">
                <a:tc>
                  <a:txBody>
                    <a:bodyPr/>
                    <a:lstStyle/>
                    <a:p>
                      <a:pPr algn="ctr"/>
                      <a:r>
                        <a:rPr lang="en-GB" sz="1200" b="0">
                          <a:solidFill>
                            <a:schemeClr val="tx1"/>
                          </a:solidFill>
                          <a:latin typeface="Century Gothic" panose="020B0502020202020204" pitchFamily="34" charset="0"/>
                        </a:rPr>
                        <a:t>Learn</a:t>
                      </a:r>
                      <a:r>
                        <a:rPr lang="en-GB" sz="1200" b="0" baseline="0">
                          <a:solidFill>
                            <a:schemeClr val="tx1"/>
                          </a:solidFill>
                          <a:latin typeface="Century Gothic" panose="020B0502020202020204" pitchFamily="34" charset="0"/>
                        </a:rPr>
                        <a:t> to play a musical instrument</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Volunteer in the local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Travel to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0258">
                <a:tc>
                  <a:txBody>
                    <a:bodyPr/>
                    <a:lstStyle/>
                    <a:p>
                      <a:pPr algn="ctr"/>
                      <a:r>
                        <a:rPr lang="en-GB" sz="1200" b="0">
                          <a:solidFill>
                            <a:schemeClr val="tx1"/>
                          </a:solidFill>
                          <a:latin typeface="Century Gothic" panose="020B0502020202020204" pitchFamily="34" charset="0"/>
                        </a:rPr>
                        <a:t>Play for a school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Learn</a:t>
                      </a:r>
                      <a:r>
                        <a:rPr lang="en-GB" sz="1200" b="0" baseline="0">
                          <a:solidFill>
                            <a:schemeClr val="tx1"/>
                          </a:solidFill>
                          <a:latin typeface="Century Gothic" panose="020B0502020202020204" pitchFamily="34" charset="0"/>
                        </a:rPr>
                        <a:t> how to survive in the wild</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Take care</a:t>
                      </a:r>
                      <a:r>
                        <a:rPr lang="en-GB" sz="1200" b="0" baseline="0">
                          <a:solidFill>
                            <a:schemeClr val="tx1"/>
                          </a:solidFill>
                          <a:latin typeface="Century Gothic" panose="020B0502020202020204" pitchFamily="34" charset="0"/>
                        </a:rPr>
                        <a:t> of the school garden</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0258">
                <a:tc>
                  <a:txBody>
                    <a:bodyPr/>
                    <a:lstStyle/>
                    <a:p>
                      <a:pPr algn="ctr"/>
                      <a:r>
                        <a:rPr lang="en-GB" sz="1200" b="0">
                          <a:solidFill>
                            <a:schemeClr val="tx1"/>
                          </a:solidFill>
                          <a:latin typeface="Century Gothic" panose="020B0502020202020204" pitchFamily="34" charset="0"/>
                        </a:rPr>
                        <a:t>Learn how to manage</a:t>
                      </a:r>
                      <a:r>
                        <a:rPr lang="en-GB" sz="1200" b="0" baseline="0">
                          <a:solidFill>
                            <a:schemeClr val="tx1"/>
                          </a:solidFill>
                          <a:latin typeface="Century Gothic" panose="020B0502020202020204" pitchFamily="34" charset="0"/>
                        </a:rPr>
                        <a:t> money</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Taste food from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Walk the school</a:t>
                      </a:r>
                      <a:r>
                        <a:rPr lang="en-GB" sz="1200" b="0" baseline="0">
                          <a:solidFill>
                            <a:schemeClr val="tx1"/>
                          </a:solidFill>
                          <a:latin typeface="Century Gothic" panose="020B0502020202020204" pitchFamily="34" charset="0"/>
                        </a:rPr>
                        <a:t> dog</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0258">
                <a:tc>
                  <a:txBody>
                    <a:bodyPr/>
                    <a:lstStyle/>
                    <a:p>
                      <a:pPr algn="ctr"/>
                      <a:r>
                        <a:rPr lang="en-GB" sz="1200" b="0">
                          <a:solidFill>
                            <a:schemeClr val="tx1"/>
                          </a:solidFill>
                          <a:latin typeface="Century Gothic" panose="020B0502020202020204" pitchFamily="34" charset="0"/>
                        </a:rPr>
                        <a:t>Cook</a:t>
                      </a:r>
                      <a:r>
                        <a:rPr lang="en-GB" sz="1200" b="0" baseline="0">
                          <a:solidFill>
                            <a:schemeClr val="tx1"/>
                          </a:solidFill>
                          <a:latin typeface="Century Gothic" panose="020B0502020202020204" pitchFamily="34" charset="0"/>
                        </a:rPr>
                        <a:t> a new meal from scratch</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Read new books</a:t>
                      </a:r>
                      <a:r>
                        <a:rPr lang="en-GB" sz="1200" b="0" baseline="0">
                          <a:solidFill>
                            <a:schemeClr val="tx1"/>
                          </a:solidFill>
                          <a:latin typeface="Century Gothic" panose="020B0502020202020204" pitchFamily="34" charset="0"/>
                        </a:rPr>
                        <a:t> </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Take</a:t>
                      </a:r>
                      <a:r>
                        <a:rPr lang="en-GB" sz="1200" b="0" baseline="0">
                          <a:solidFill>
                            <a:schemeClr val="tx1"/>
                          </a:solidFill>
                          <a:latin typeface="Century Gothic" panose="020B0502020202020204" pitchFamily="34" charset="0"/>
                        </a:rPr>
                        <a:t> part in a fancy dress day</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0098">
                <a:tc>
                  <a:txBody>
                    <a:bodyPr/>
                    <a:lstStyle/>
                    <a:p>
                      <a:pPr algn="ctr"/>
                      <a:r>
                        <a:rPr lang="en-GB" sz="1200" b="0">
                          <a:solidFill>
                            <a:schemeClr val="tx1"/>
                          </a:solidFill>
                          <a:latin typeface="Century Gothic" panose="020B0502020202020204" pitchFamily="34" charset="0"/>
                        </a:rPr>
                        <a:t>Create a</a:t>
                      </a:r>
                      <a:r>
                        <a:rPr lang="en-GB" sz="1200" b="0" baseline="0">
                          <a:solidFill>
                            <a:schemeClr val="tx1"/>
                          </a:solidFill>
                          <a:latin typeface="Century Gothic" panose="020B0502020202020204" pitchFamily="34" charset="0"/>
                        </a:rPr>
                        <a:t> piece of art</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Raise money for charity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Become</a:t>
                      </a:r>
                      <a:r>
                        <a:rPr lang="en-GB" sz="1200" b="0" baseline="0">
                          <a:solidFill>
                            <a:schemeClr val="tx1"/>
                          </a:solidFill>
                          <a:latin typeface="Century Gothic" panose="020B0502020202020204" pitchFamily="34" charset="0"/>
                        </a:rPr>
                        <a:t> Head Boy or Girl</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098">
                <a:tc>
                  <a:txBody>
                    <a:bodyPr/>
                    <a:lstStyle/>
                    <a:p>
                      <a:pPr algn="ctr"/>
                      <a:r>
                        <a:rPr lang="en-GB" sz="1200" b="0">
                          <a:solidFill>
                            <a:schemeClr val="tx1"/>
                          </a:solidFill>
                          <a:latin typeface="Century Gothic" panose="020B0502020202020204" pitchFamily="34" charset="0"/>
                        </a:rPr>
                        <a:t>Learn how to read a map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Join</a:t>
                      </a:r>
                      <a:r>
                        <a:rPr lang="en-GB" sz="1200" b="0" baseline="0">
                          <a:solidFill>
                            <a:schemeClr val="tx1"/>
                          </a:solidFill>
                          <a:latin typeface="Century Gothic" panose="020B0502020202020204" pitchFamily="34" charset="0"/>
                        </a:rPr>
                        <a:t> an after school club</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Learn to 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30258">
                <a:tc>
                  <a:txBody>
                    <a:bodyPr/>
                    <a:lstStyle/>
                    <a:p>
                      <a:pPr algn="ctr"/>
                      <a:r>
                        <a:rPr lang="en-GB" sz="1200" b="0">
                          <a:solidFill>
                            <a:schemeClr val="tx1"/>
                          </a:solidFill>
                          <a:latin typeface="Century Gothic" panose="020B0502020202020204" pitchFamily="34" charset="0"/>
                        </a:rPr>
                        <a:t>Use computers to create your own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Learn First 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Improve</a:t>
                      </a:r>
                      <a:r>
                        <a:rPr lang="en-GB" sz="1200" b="0" baseline="0">
                          <a:solidFill>
                            <a:schemeClr val="tx1"/>
                          </a:solidFill>
                          <a:latin typeface="Century Gothic" panose="020B0502020202020204" pitchFamily="34" charset="0"/>
                        </a:rPr>
                        <a:t> your singing</a:t>
                      </a:r>
                      <a:endParaRPr lang="en-GB" sz="1200" b="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30258">
                <a:tc>
                  <a:txBody>
                    <a:bodyPr/>
                    <a:lstStyle/>
                    <a:p>
                      <a:pPr algn="ctr"/>
                      <a:r>
                        <a:rPr lang="en-GB" sz="1200" b="0">
                          <a:solidFill>
                            <a:schemeClr val="tx1"/>
                          </a:solidFill>
                          <a:latin typeface="Century Gothic" panose="020B0502020202020204" pitchFamily="34" charset="0"/>
                        </a:rPr>
                        <a:t>Make new friends from other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Work as part of a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solidFill>
                            <a:schemeClr val="tx1"/>
                          </a:solidFill>
                          <a:latin typeface="Century Gothic" panose="020B0502020202020204" pitchFamily="34" charset="0"/>
                        </a:rPr>
                        <a:t>Try camping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7088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2487" y="19160"/>
            <a:ext cx="5153025" cy="476250"/>
          </a:xfrm>
          <a:prstGeom prst="rect">
            <a:avLst/>
          </a:prstGeom>
        </p:spPr>
      </p:pic>
      <p:sp>
        <p:nvSpPr>
          <p:cNvPr id="5" name="Rectangle 4"/>
          <p:cNvSpPr/>
          <p:nvPr/>
        </p:nvSpPr>
        <p:spPr>
          <a:xfrm>
            <a:off x="76200" y="515117"/>
            <a:ext cx="6705600" cy="600164"/>
          </a:xfrm>
          <a:prstGeom prst="rect">
            <a:avLst/>
          </a:prstGeom>
        </p:spPr>
        <p:txBody>
          <a:bodyPr wrap="square">
            <a:spAutoFit/>
          </a:bodyPr>
          <a:lstStyle/>
          <a:p>
            <a:pPr algn="ctr"/>
            <a:r>
              <a:rPr lang="en-GB" sz="1100">
                <a:latin typeface="Century Gothic" panose="020B0502020202020204" pitchFamily="34" charset="0"/>
              </a:rPr>
              <a:t>After secondary school, you can move onto college or an apprenticeship and then to University or into a job! It’s normal not to know what you want to do yet but this is a chance for you to have a think about your dream jobs!</a:t>
            </a:r>
          </a:p>
        </p:txBody>
      </p:sp>
      <p:sp>
        <p:nvSpPr>
          <p:cNvPr id="16" name="Rectangle 15"/>
          <p:cNvSpPr/>
          <p:nvPr/>
        </p:nvSpPr>
        <p:spPr>
          <a:xfrm>
            <a:off x="76200" y="6991350"/>
            <a:ext cx="6705600"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a:stretch>
            <a:fillRect/>
          </a:stretch>
        </p:blipFill>
        <p:spPr>
          <a:xfrm>
            <a:off x="142875" y="7067901"/>
            <a:ext cx="609600" cy="337930"/>
          </a:xfrm>
          <a:prstGeom prst="rect">
            <a:avLst/>
          </a:prstGeom>
        </p:spPr>
      </p:pic>
      <p:pic>
        <p:nvPicPr>
          <p:cNvPr id="18" name="Picture 17"/>
          <p:cNvPicPr>
            <a:picLocks noChangeAspect="1"/>
          </p:cNvPicPr>
          <p:nvPr/>
        </p:nvPicPr>
        <p:blipFill>
          <a:blip r:embed="rId4"/>
          <a:stretch>
            <a:fillRect/>
          </a:stretch>
        </p:blipFill>
        <p:spPr>
          <a:xfrm>
            <a:off x="142875" y="7405831"/>
            <a:ext cx="1381125" cy="293723"/>
          </a:xfrm>
          <a:prstGeom prst="rect">
            <a:avLst/>
          </a:prstGeom>
        </p:spPr>
      </p:pic>
      <p:pic>
        <p:nvPicPr>
          <p:cNvPr id="19" name="Picture 18"/>
          <p:cNvPicPr>
            <a:picLocks noChangeAspect="1"/>
          </p:cNvPicPr>
          <p:nvPr/>
        </p:nvPicPr>
        <p:blipFill>
          <a:blip r:embed="rId5"/>
          <a:stretch>
            <a:fillRect/>
          </a:stretch>
        </p:blipFill>
        <p:spPr>
          <a:xfrm>
            <a:off x="133350" y="8768507"/>
            <a:ext cx="2781300" cy="320395"/>
          </a:xfrm>
          <a:prstGeom prst="rect">
            <a:avLst/>
          </a:prstGeom>
        </p:spPr>
      </p:pic>
      <p:sp>
        <p:nvSpPr>
          <p:cNvPr id="20" name="Rectangle 19"/>
          <p:cNvSpPr/>
          <p:nvPr/>
        </p:nvSpPr>
        <p:spPr>
          <a:xfrm>
            <a:off x="4581525" y="6991350"/>
            <a:ext cx="2200275"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solidFill>
                  <a:schemeClr val="tx1"/>
                </a:solidFill>
                <a:latin typeface="Century Gothic" panose="020B0502020202020204" pitchFamily="34" charset="0"/>
              </a:rPr>
              <a:t>Icons to represent that job:</a:t>
            </a:r>
          </a:p>
        </p:txBody>
      </p:sp>
      <p:sp>
        <p:nvSpPr>
          <p:cNvPr id="21" name="Rectangle 20"/>
          <p:cNvSpPr/>
          <p:nvPr/>
        </p:nvSpPr>
        <p:spPr>
          <a:xfrm>
            <a:off x="76200" y="4054936"/>
            <a:ext cx="6705600"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3"/>
          <a:stretch>
            <a:fillRect/>
          </a:stretch>
        </p:blipFill>
        <p:spPr>
          <a:xfrm>
            <a:off x="142875" y="4131487"/>
            <a:ext cx="609600" cy="337930"/>
          </a:xfrm>
          <a:prstGeom prst="rect">
            <a:avLst/>
          </a:prstGeom>
        </p:spPr>
      </p:pic>
      <p:pic>
        <p:nvPicPr>
          <p:cNvPr id="23" name="Picture 22"/>
          <p:cNvPicPr>
            <a:picLocks noChangeAspect="1"/>
          </p:cNvPicPr>
          <p:nvPr/>
        </p:nvPicPr>
        <p:blipFill>
          <a:blip r:embed="rId4"/>
          <a:stretch>
            <a:fillRect/>
          </a:stretch>
        </p:blipFill>
        <p:spPr>
          <a:xfrm>
            <a:off x="142875" y="4469417"/>
            <a:ext cx="1381125" cy="293723"/>
          </a:xfrm>
          <a:prstGeom prst="rect">
            <a:avLst/>
          </a:prstGeom>
        </p:spPr>
      </p:pic>
      <p:pic>
        <p:nvPicPr>
          <p:cNvPr id="24" name="Picture 23"/>
          <p:cNvPicPr>
            <a:picLocks noChangeAspect="1"/>
          </p:cNvPicPr>
          <p:nvPr/>
        </p:nvPicPr>
        <p:blipFill>
          <a:blip r:embed="rId5"/>
          <a:stretch>
            <a:fillRect/>
          </a:stretch>
        </p:blipFill>
        <p:spPr>
          <a:xfrm>
            <a:off x="133350" y="5832093"/>
            <a:ext cx="2781300" cy="320395"/>
          </a:xfrm>
          <a:prstGeom prst="rect">
            <a:avLst/>
          </a:prstGeom>
        </p:spPr>
      </p:pic>
      <p:sp>
        <p:nvSpPr>
          <p:cNvPr id="25" name="Rectangle 24"/>
          <p:cNvSpPr/>
          <p:nvPr/>
        </p:nvSpPr>
        <p:spPr>
          <a:xfrm>
            <a:off x="4581525" y="4054936"/>
            <a:ext cx="2200275"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solidFill>
                  <a:schemeClr val="tx1"/>
                </a:solidFill>
                <a:latin typeface="Century Gothic" panose="020B0502020202020204" pitchFamily="34" charset="0"/>
              </a:rPr>
              <a:t>Icons to represent that job:</a:t>
            </a:r>
          </a:p>
        </p:txBody>
      </p:sp>
      <p:sp>
        <p:nvSpPr>
          <p:cNvPr id="26" name="Rectangle 25"/>
          <p:cNvSpPr/>
          <p:nvPr/>
        </p:nvSpPr>
        <p:spPr>
          <a:xfrm>
            <a:off x="76200" y="1134988"/>
            <a:ext cx="6705600"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a:stretch>
            <a:fillRect/>
          </a:stretch>
        </p:blipFill>
        <p:spPr>
          <a:xfrm>
            <a:off x="142875" y="1211539"/>
            <a:ext cx="609600" cy="337930"/>
          </a:xfrm>
          <a:prstGeom prst="rect">
            <a:avLst/>
          </a:prstGeom>
        </p:spPr>
      </p:pic>
      <p:pic>
        <p:nvPicPr>
          <p:cNvPr id="28" name="Picture 27"/>
          <p:cNvPicPr>
            <a:picLocks noChangeAspect="1"/>
          </p:cNvPicPr>
          <p:nvPr/>
        </p:nvPicPr>
        <p:blipFill>
          <a:blip r:embed="rId4"/>
          <a:stretch>
            <a:fillRect/>
          </a:stretch>
        </p:blipFill>
        <p:spPr>
          <a:xfrm>
            <a:off x="142875" y="1549469"/>
            <a:ext cx="1381125" cy="293723"/>
          </a:xfrm>
          <a:prstGeom prst="rect">
            <a:avLst/>
          </a:prstGeom>
        </p:spPr>
      </p:pic>
      <p:pic>
        <p:nvPicPr>
          <p:cNvPr id="29" name="Picture 28"/>
          <p:cNvPicPr>
            <a:picLocks noChangeAspect="1"/>
          </p:cNvPicPr>
          <p:nvPr/>
        </p:nvPicPr>
        <p:blipFill>
          <a:blip r:embed="rId5"/>
          <a:stretch>
            <a:fillRect/>
          </a:stretch>
        </p:blipFill>
        <p:spPr>
          <a:xfrm>
            <a:off x="133350" y="2912145"/>
            <a:ext cx="2781300" cy="320395"/>
          </a:xfrm>
          <a:prstGeom prst="rect">
            <a:avLst/>
          </a:prstGeom>
        </p:spPr>
      </p:pic>
      <p:sp>
        <p:nvSpPr>
          <p:cNvPr id="30" name="Rectangle 29"/>
          <p:cNvSpPr/>
          <p:nvPr/>
        </p:nvSpPr>
        <p:spPr>
          <a:xfrm>
            <a:off x="4581525" y="1134988"/>
            <a:ext cx="2200275"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solidFill>
                  <a:schemeClr val="tx1"/>
                </a:solidFill>
                <a:latin typeface="Century Gothic" panose="020B0502020202020204" pitchFamily="34" charset="0"/>
              </a:rPr>
              <a:t>Icons to represent that job:</a:t>
            </a:r>
          </a:p>
        </p:txBody>
      </p:sp>
    </p:spTree>
    <p:extLst>
      <p:ext uri="{BB962C8B-B14F-4D97-AF65-F5344CB8AC3E}">
        <p14:creationId xmlns:p14="http://schemas.microsoft.com/office/powerpoint/2010/main" val="291676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5886C-D60F-08E1-0354-E26A1813404A}"/>
              </a:ext>
            </a:extLst>
          </p:cNvPr>
          <p:cNvSpPr>
            <a:spLocks noGrp="1"/>
          </p:cNvSpPr>
          <p:nvPr>
            <p:ph type="sldNum" sz="quarter" idx="12"/>
          </p:nvPr>
        </p:nvSpPr>
        <p:spPr/>
        <p:txBody>
          <a:bodyPr/>
          <a:lstStyle/>
          <a:p>
            <a:fld id="{1D79FFBC-F982-4A4E-A8EB-04587FDE4206}" type="slidenum">
              <a:rPr lang="en-GB" smtClean="0"/>
              <a:t>14</a:t>
            </a:fld>
            <a:endParaRPr lang="en-GB"/>
          </a:p>
        </p:txBody>
      </p:sp>
      <p:sp>
        <p:nvSpPr>
          <p:cNvPr id="3" name="TextBox 2">
            <a:extLst>
              <a:ext uri="{FF2B5EF4-FFF2-40B4-BE49-F238E27FC236}">
                <a16:creationId xmlns:a16="http://schemas.microsoft.com/office/drawing/2014/main" id="{3EE40C63-B9A1-963C-DB9A-1839F46C0588}"/>
              </a:ext>
            </a:extLst>
          </p:cNvPr>
          <p:cNvSpPr txBox="1"/>
          <p:nvPr/>
        </p:nvSpPr>
        <p:spPr>
          <a:xfrm>
            <a:off x="286512" y="197200"/>
            <a:ext cx="6284976" cy="1200329"/>
          </a:xfrm>
          <a:prstGeom prst="rect">
            <a:avLst/>
          </a:prstGeom>
          <a:noFill/>
        </p:spPr>
        <p:txBody>
          <a:bodyPr wrap="square" rtlCol="0">
            <a:spAutoFit/>
          </a:bodyPr>
          <a:lstStyle/>
          <a:p>
            <a:r>
              <a:rPr lang="en-GB" sz="3600" b="1"/>
              <a:t>Where to find support with school transition! </a:t>
            </a:r>
          </a:p>
        </p:txBody>
      </p:sp>
      <p:sp>
        <p:nvSpPr>
          <p:cNvPr id="5" name="TextBox 4">
            <a:extLst>
              <a:ext uri="{FF2B5EF4-FFF2-40B4-BE49-F238E27FC236}">
                <a16:creationId xmlns:a16="http://schemas.microsoft.com/office/drawing/2014/main" id="{A34AF902-278E-2E2A-6D8B-0BDB6A94D7E9}"/>
              </a:ext>
            </a:extLst>
          </p:cNvPr>
          <p:cNvSpPr txBox="1"/>
          <p:nvPr/>
        </p:nvSpPr>
        <p:spPr>
          <a:xfrm>
            <a:off x="509016" y="6114313"/>
            <a:ext cx="5984177" cy="369332"/>
          </a:xfrm>
          <a:prstGeom prst="rect">
            <a:avLst/>
          </a:prstGeom>
          <a:noFill/>
        </p:spPr>
        <p:txBody>
          <a:bodyPr wrap="square">
            <a:spAutoFit/>
          </a:bodyPr>
          <a:lstStyle/>
          <a:p>
            <a:r>
              <a:rPr lang="en-GB" sz="1800">
                <a:hlinkClick r:id="rId2"/>
              </a:rPr>
              <a:t>www.annafreud.org</a:t>
            </a:r>
            <a:endParaRPr lang="en-GB" sz="1800"/>
          </a:p>
        </p:txBody>
      </p:sp>
      <p:sp>
        <p:nvSpPr>
          <p:cNvPr id="7" name="TextBox 6">
            <a:extLst>
              <a:ext uri="{FF2B5EF4-FFF2-40B4-BE49-F238E27FC236}">
                <a16:creationId xmlns:a16="http://schemas.microsoft.com/office/drawing/2014/main" id="{3717FFA8-E8C8-AB86-35A2-75D460CE9E74}"/>
              </a:ext>
            </a:extLst>
          </p:cNvPr>
          <p:cNvSpPr txBox="1"/>
          <p:nvPr/>
        </p:nvSpPr>
        <p:spPr>
          <a:xfrm>
            <a:off x="509016" y="1584883"/>
            <a:ext cx="3432048" cy="646331"/>
          </a:xfrm>
          <a:prstGeom prst="rect">
            <a:avLst/>
          </a:prstGeom>
          <a:noFill/>
        </p:spPr>
        <p:txBody>
          <a:bodyPr wrap="square">
            <a:spAutoFit/>
          </a:bodyPr>
          <a:lstStyle/>
          <a:p>
            <a:r>
              <a:rPr lang="en-GB">
                <a:hlinkClick r:id="rId3"/>
              </a:rPr>
              <a:t>Starting secondary school - BBC Parents' Toolkit - BBC Bitesize</a:t>
            </a:r>
            <a:endParaRPr lang="en-GB"/>
          </a:p>
        </p:txBody>
      </p:sp>
      <p:pic>
        <p:nvPicPr>
          <p:cNvPr id="9" name="Picture 8">
            <a:extLst>
              <a:ext uri="{FF2B5EF4-FFF2-40B4-BE49-F238E27FC236}">
                <a16:creationId xmlns:a16="http://schemas.microsoft.com/office/drawing/2014/main" id="{FD06CBFF-7729-CE13-9DC5-E7B77625E113}"/>
              </a:ext>
            </a:extLst>
          </p:cNvPr>
          <p:cNvPicPr>
            <a:picLocks noChangeAspect="1"/>
          </p:cNvPicPr>
          <p:nvPr/>
        </p:nvPicPr>
        <p:blipFill>
          <a:blip r:embed="rId4"/>
          <a:stretch>
            <a:fillRect/>
          </a:stretch>
        </p:blipFill>
        <p:spPr>
          <a:xfrm>
            <a:off x="509016" y="2418568"/>
            <a:ext cx="4864942" cy="3583318"/>
          </a:xfrm>
          <a:prstGeom prst="rect">
            <a:avLst/>
          </a:prstGeom>
        </p:spPr>
      </p:pic>
      <p:pic>
        <p:nvPicPr>
          <p:cNvPr id="11" name="Picture 10">
            <a:extLst>
              <a:ext uri="{FF2B5EF4-FFF2-40B4-BE49-F238E27FC236}">
                <a16:creationId xmlns:a16="http://schemas.microsoft.com/office/drawing/2014/main" id="{72042155-6A95-2297-B6DA-2859C45235E1}"/>
              </a:ext>
            </a:extLst>
          </p:cNvPr>
          <p:cNvPicPr>
            <a:picLocks noChangeAspect="1"/>
          </p:cNvPicPr>
          <p:nvPr/>
        </p:nvPicPr>
        <p:blipFill>
          <a:blip r:embed="rId5"/>
          <a:stretch>
            <a:fillRect/>
          </a:stretch>
        </p:blipFill>
        <p:spPr>
          <a:xfrm>
            <a:off x="509016" y="6783997"/>
            <a:ext cx="5087446" cy="2232185"/>
          </a:xfrm>
          <a:prstGeom prst="rect">
            <a:avLst/>
          </a:prstGeom>
        </p:spPr>
      </p:pic>
      <p:pic>
        <p:nvPicPr>
          <p:cNvPr id="4" name="Picture 3" descr="Image preview">
            <a:extLst>
              <a:ext uri="{FF2B5EF4-FFF2-40B4-BE49-F238E27FC236}">
                <a16:creationId xmlns:a16="http://schemas.microsoft.com/office/drawing/2014/main" id="{A4DDF39B-998A-D4C4-87CB-D427AB95D1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97" t="9195" r="12970" b="25699"/>
          <a:stretch/>
        </p:blipFill>
        <p:spPr bwMode="auto">
          <a:xfrm>
            <a:off x="5544174" y="1"/>
            <a:ext cx="1085226" cy="47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9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0421" y="954153"/>
          <a:ext cx="6553194" cy="6304280"/>
        </p:xfrm>
        <a:graphic>
          <a:graphicData uri="http://schemas.openxmlformats.org/drawingml/2006/table">
            <a:tbl>
              <a:tblPr firstRow="1" bandRow="1">
                <a:tableStyleId>{5C22544A-7EE6-4342-B048-85BDC9FD1C3A}</a:tableStyleId>
              </a:tblPr>
              <a:tblGrid>
                <a:gridCol w="385482">
                  <a:extLst>
                    <a:ext uri="{9D8B030D-6E8A-4147-A177-3AD203B41FA5}">
                      <a16:colId xmlns:a16="http://schemas.microsoft.com/office/drawing/2014/main" val="20000"/>
                    </a:ext>
                  </a:extLst>
                </a:gridCol>
                <a:gridCol w="385482">
                  <a:extLst>
                    <a:ext uri="{9D8B030D-6E8A-4147-A177-3AD203B41FA5}">
                      <a16:colId xmlns:a16="http://schemas.microsoft.com/office/drawing/2014/main" val="20001"/>
                    </a:ext>
                  </a:extLst>
                </a:gridCol>
                <a:gridCol w="385482">
                  <a:extLst>
                    <a:ext uri="{9D8B030D-6E8A-4147-A177-3AD203B41FA5}">
                      <a16:colId xmlns:a16="http://schemas.microsoft.com/office/drawing/2014/main" val="20002"/>
                    </a:ext>
                  </a:extLst>
                </a:gridCol>
                <a:gridCol w="385482">
                  <a:extLst>
                    <a:ext uri="{9D8B030D-6E8A-4147-A177-3AD203B41FA5}">
                      <a16:colId xmlns:a16="http://schemas.microsoft.com/office/drawing/2014/main" val="20003"/>
                    </a:ext>
                  </a:extLst>
                </a:gridCol>
                <a:gridCol w="385482">
                  <a:extLst>
                    <a:ext uri="{9D8B030D-6E8A-4147-A177-3AD203B41FA5}">
                      <a16:colId xmlns:a16="http://schemas.microsoft.com/office/drawing/2014/main" val="20004"/>
                    </a:ext>
                  </a:extLst>
                </a:gridCol>
                <a:gridCol w="385482">
                  <a:extLst>
                    <a:ext uri="{9D8B030D-6E8A-4147-A177-3AD203B41FA5}">
                      <a16:colId xmlns:a16="http://schemas.microsoft.com/office/drawing/2014/main" val="20005"/>
                    </a:ext>
                  </a:extLst>
                </a:gridCol>
                <a:gridCol w="385482">
                  <a:extLst>
                    <a:ext uri="{9D8B030D-6E8A-4147-A177-3AD203B41FA5}">
                      <a16:colId xmlns:a16="http://schemas.microsoft.com/office/drawing/2014/main" val="20006"/>
                    </a:ext>
                  </a:extLst>
                </a:gridCol>
                <a:gridCol w="385482">
                  <a:extLst>
                    <a:ext uri="{9D8B030D-6E8A-4147-A177-3AD203B41FA5}">
                      <a16:colId xmlns:a16="http://schemas.microsoft.com/office/drawing/2014/main" val="20007"/>
                    </a:ext>
                  </a:extLst>
                </a:gridCol>
                <a:gridCol w="385482">
                  <a:extLst>
                    <a:ext uri="{9D8B030D-6E8A-4147-A177-3AD203B41FA5}">
                      <a16:colId xmlns:a16="http://schemas.microsoft.com/office/drawing/2014/main" val="20008"/>
                    </a:ext>
                  </a:extLst>
                </a:gridCol>
                <a:gridCol w="385482">
                  <a:extLst>
                    <a:ext uri="{9D8B030D-6E8A-4147-A177-3AD203B41FA5}">
                      <a16:colId xmlns:a16="http://schemas.microsoft.com/office/drawing/2014/main" val="20009"/>
                    </a:ext>
                  </a:extLst>
                </a:gridCol>
                <a:gridCol w="385482">
                  <a:extLst>
                    <a:ext uri="{9D8B030D-6E8A-4147-A177-3AD203B41FA5}">
                      <a16:colId xmlns:a16="http://schemas.microsoft.com/office/drawing/2014/main" val="20010"/>
                    </a:ext>
                  </a:extLst>
                </a:gridCol>
                <a:gridCol w="385482">
                  <a:extLst>
                    <a:ext uri="{9D8B030D-6E8A-4147-A177-3AD203B41FA5}">
                      <a16:colId xmlns:a16="http://schemas.microsoft.com/office/drawing/2014/main" val="20011"/>
                    </a:ext>
                  </a:extLst>
                </a:gridCol>
                <a:gridCol w="385482">
                  <a:extLst>
                    <a:ext uri="{9D8B030D-6E8A-4147-A177-3AD203B41FA5}">
                      <a16:colId xmlns:a16="http://schemas.microsoft.com/office/drawing/2014/main" val="20012"/>
                    </a:ext>
                  </a:extLst>
                </a:gridCol>
                <a:gridCol w="385482">
                  <a:extLst>
                    <a:ext uri="{9D8B030D-6E8A-4147-A177-3AD203B41FA5}">
                      <a16:colId xmlns:a16="http://schemas.microsoft.com/office/drawing/2014/main" val="20013"/>
                    </a:ext>
                  </a:extLst>
                </a:gridCol>
                <a:gridCol w="385482">
                  <a:extLst>
                    <a:ext uri="{9D8B030D-6E8A-4147-A177-3AD203B41FA5}">
                      <a16:colId xmlns:a16="http://schemas.microsoft.com/office/drawing/2014/main" val="20014"/>
                    </a:ext>
                  </a:extLst>
                </a:gridCol>
                <a:gridCol w="385482">
                  <a:extLst>
                    <a:ext uri="{9D8B030D-6E8A-4147-A177-3AD203B41FA5}">
                      <a16:colId xmlns:a16="http://schemas.microsoft.com/office/drawing/2014/main" val="20015"/>
                    </a:ext>
                  </a:extLst>
                </a:gridCol>
                <a:gridCol w="385482">
                  <a:extLst>
                    <a:ext uri="{9D8B030D-6E8A-4147-A177-3AD203B41FA5}">
                      <a16:colId xmlns:a16="http://schemas.microsoft.com/office/drawing/2014/main" val="20016"/>
                    </a:ext>
                  </a:extLst>
                </a:gridCol>
              </a:tblGrid>
              <a:tr h="370840">
                <a:tc>
                  <a:txBody>
                    <a:bodyPr/>
                    <a:lstStyle/>
                    <a:p>
                      <a:pPr algn="ctr"/>
                      <a:r>
                        <a:rPr lang="en-GB" b="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GB">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GB">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algn="ctr"/>
                      <a:r>
                        <a:rPr lang="en-GB">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70840">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70840">
                <a:tc>
                  <a:txBody>
                    <a:bodyPr/>
                    <a:lstStyle/>
                    <a:p>
                      <a:pPr algn="ctr"/>
                      <a:r>
                        <a:rPr lang="en-GB">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70840">
                <a:tc>
                  <a:txBody>
                    <a:bodyPr/>
                    <a:lstStyle/>
                    <a:p>
                      <a:pPr algn="ctr"/>
                      <a:r>
                        <a:rPr lang="en-GB">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7" name="TextBox 6">
            <a:extLst>
              <a:ext uri="{FF2B5EF4-FFF2-40B4-BE49-F238E27FC236}">
                <a16:creationId xmlns:a16="http://schemas.microsoft.com/office/drawing/2014/main" id="{4DC86A53-EFA8-469A-8727-58D5DEBCBF49}"/>
              </a:ext>
            </a:extLst>
          </p:cNvPr>
          <p:cNvSpPr txBox="1"/>
          <p:nvPr/>
        </p:nvSpPr>
        <p:spPr>
          <a:xfrm>
            <a:off x="152400" y="7258433"/>
            <a:ext cx="6553194" cy="4801314"/>
          </a:xfrm>
          <a:prstGeom prst="rect">
            <a:avLst/>
          </a:prstGeom>
          <a:noFill/>
        </p:spPr>
        <p:txBody>
          <a:bodyPr wrap="square" numCol="2" rtlCol="0" anchor="ctr">
            <a:spAutoFit/>
          </a:bodyPr>
          <a:lstStyle/>
          <a:p>
            <a:pPr algn="ctr"/>
            <a:r>
              <a:rPr lang="en-GB">
                <a:latin typeface="Century Gothic" panose="020B0502020202020204" pitchFamily="34" charset="0"/>
              </a:rPr>
              <a:t>Maths</a:t>
            </a:r>
          </a:p>
          <a:p>
            <a:pPr algn="ctr"/>
            <a:r>
              <a:rPr lang="en-GB">
                <a:latin typeface="Century Gothic" panose="020B0502020202020204" pitchFamily="34" charset="0"/>
              </a:rPr>
              <a:t>English</a:t>
            </a:r>
          </a:p>
          <a:p>
            <a:pPr algn="ctr"/>
            <a:r>
              <a:rPr lang="en-GB">
                <a:latin typeface="Century Gothic" panose="020B0502020202020204" pitchFamily="34" charset="0"/>
              </a:rPr>
              <a:t>Science</a:t>
            </a:r>
          </a:p>
          <a:p>
            <a:pPr algn="ctr"/>
            <a:r>
              <a:rPr lang="en-GB">
                <a:latin typeface="Century Gothic" panose="020B0502020202020204" pitchFamily="34" charset="0"/>
              </a:rPr>
              <a:t>Geography</a:t>
            </a:r>
          </a:p>
          <a:p>
            <a:pPr algn="ctr"/>
            <a:r>
              <a:rPr lang="en-GB">
                <a:latin typeface="Century Gothic" panose="020B0502020202020204" pitchFamily="34" charset="0"/>
              </a:rPr>
              <a:t>History</a:t>
            </a:r>
          </a:p>
          <a:p>
            <a:pPr algn="ctr"/>
            <a:r>
              <a:rPr lang="en-GB">
                <a:latin typeface="Century Gothic" panose="020B0502020202020204" pitchFamily="34" charset="0"/>
              </a:rPr>
              <a:t>Art</a:t>
            </a:r>
          </a:p>
          <a:p>
            <a:pPr algn="ctr"/>
            <a:r>
              <a:rPr lang="en-GB">
                <a:latin typeface="Century Gothic" panose="020B0502020202020204" pitchFamily="34" charset="0"/>
              </a:rPr>
              <a:t>Music</a:t>
            </a:r>
          </a:p>
          <a:p>
            <a:pPr algn="ctr"/>
            <a:r>
              <a:rPr lang="en-GB">
                <a:latin typeface="Century Gothic" panose="020B0502020202020204" pitchFamily="34" charset="0"/>
              </a:rPr>
              <a:t>PE</a:t>
            </a:r>
          </a:p>
          <a:p>
            <a:pPr algn="ctr"/>
            <a:r>
              <a:rPr lang="en-GB">
                <a:latin typeface="Century Gothic" panose="020B0502020202020204" pitchFamily="34" charset="0"/>
              </a:rPr>
              <a:t>Drama</a:t>
            </a: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a:p>
            <a:pPr algn="ctr"/>
            <a:r>
              <a:rPr lang="en-GB">
                <a:latin typeface="Century Gothic" panose="020B0502020202020204" pitchFamily="34" charset="0"/>
              </a:rPr>
              <a:t>Dance</a:t>
            </a:r>
          </a:p>
          <a:p>
            <a:pPr algn="ctr"/>
            <a:r>
              <a:rPr lang="en-GB">
                <a:latin typeface="Century Gothic" panose="020B0502020202020204" pitchFamily="34" charset="0"/>
              </a:rPr>
              <a:t>Textiles</a:t>
            </a:r>
          </a:p>
          <a:p>
            <a:pPr algn="ctr"/>
            <a:r>
              <a:rPr lang="en-GB">
                <a:latin typeface="Century Gothic" panose="020B0502020202020204" pitchFamily="34" charset="0"/>
              </a:rPr>
              <a:t>Catering</a:t>
            </a:r>
          </a:p>
          <a:p>
            <a:pPr algn="ctr"/>
            <a:r>
              <a:rPr lang="en-GB">
                <a:latin typeface="Century Gothic" panose="020B0502020202020204" pitchFamily="34" charset="0"/>
              </a:rPr>
              <a:t>Computing</a:t>
            </a:r>
          </a:p>
          <a:p>
            <a:pPr algn="ctr"/>
            <a:r>
              <a:rPr lang="en-GB">
                <a:latin typeface="Century Gothic" panose="020B0502020202020204" pitchFamily="34" charset="0"/>
              </a:rPr>
              <a:t>Ethics and Morals</a:t>
            </a:r>
          </a:p>
          <a:p>
            <a:pPr algn="ctr"/>
            <a:r>
              <a:rPr lang="en-GB">
                <a:latin typeface="Century Gothic" panose="020B0502020202020204" pitchFamily="34" charset="0"/>
              </a:rPr>
              <a:t>Spanish</a:t>
            </a:r>
          </a:p>
          <a:p>
            <a:pPr algn="ctr"/>
            <a:r>
              <a:rPr lang="en-GB">
                <a:latin typeface="Century Gothic" panose="020B0502020202020204" pitchFamily="34" charset="0"/>
              </a:rPr>
              <a:t>Assembly</a:t>
            </a:r>
          </a:p>
          <a:p>
            <a:pPr algn="ctr"/>
            <a:r>
              <a:rPr lang="en-GB">
                <a:latin typeface="Century Gothic" panose="020B0502020202020204" pitchFamily="34" charset="0"/>
              </a:rPr>
              <a:t>Tutor Time</a:t>
            </a:r>
          </a:p>
        </p:txBody>
      </p:sp>
      <p:sp>
        <p:nvSpPr>
          <p:cNvPr id="8" name="Rectangle 7"/>
          <p:cNvSpPr/>
          <p:nvPr/>
        </p:nvSpPr>
        <p:spPr>
          <a:xfrm>
            <a:off x="152400" y="430933"/>
            <a:ext cx="6553193" cy="523220"/>
          </a:xfrm>
          <a:prstGeom prst="rect">
            <a:avLst/>
          </a:prstGeom>
        </p:spPr>
        <p:txBody>
          <a:bodyPr wrap="square">
            <a:spAutoFit/>
          </a:bodyPr>
          <a:lstStyle/>
          <a:p>
            <a:pPr algn="ctr"/>
            <a:r>
              <a:rPr lang="en-GB" sz="1400">
                <a:latin typeface="Century Gothic" panose="020B0502020202020204" pitchFamily="34" charset="0"/>
              </a:rPr>
              <a:t>Find the subjects below in the Word search – they are vertical, horizontal and diagonal!</a:t>
            </a:r>
          </a:p>
        </p:txBody>
      </p:sp>
      <p:pic>
        <p:nvPicPr>
          <p:cNvPr id="2" name="Picture 1"/>
          <p:cNvPicPr>
            <a:picLocks noChangeAspect="1"/>
          </p:cNvPicPr>
          <p:nvPr/>
        </p:nvPicPr>
        <p:blipFill>
          <a:blip r:embed="rId2"/>
          <a:stretch>
            <a:fillRect/>
          </a:stretch>
        </p:blipFill>
        <p:spPr>
          <a:xfrm>
            <a:off x="419096" y="0"/>
            <a:ext cx="6019800" cy="419100"/>
          </a:xfrm>
          <a:prstGeom prst="rect">
            <a:avLst/>
          </a:prstGeom>
        </p:spPr>
      </p:pic>
    </p:spTree>
    <p:extLst>
      <p:ext uri="{BB962C8B-B14F-4D97-AF65-F5344CB8AC3E}">
        <p14:creationId xmlns:p14="http://schemas.microsoft.com/office/powerpoint/2010/main" val="195175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29DA-2D65-CD55-1A84-83B1A2ADB77C}"/>
              </a:ext>
            </a:extLst>
          </p:cNvPr>
          <p:cNvSpPr>
            <a:spLocks noGrp="1"/>
          </p:cNvSpPr>
          <p:nvPr>
            <p:ph type="title"/>
          </p:nvPr>
        </p:nvSpPr>
        <p:spPr/>
        <p:txBody>
          <a:bodyPr/>
          <a:lstStyle/>
          <a:p>
            <a:r>
              <a:rPr lang="en-GB" b="1"/>
              <a:t>Moving Up! </a:t>
            </a:r>
          </a:p>
        </p:txBody>
      </p:sp>
      <p:sp>
        <p:nvSpPr>
          <p:cNvPr id="3" name="Content Placeholder 2">
            <a:extLst>
              <a:ext uri="{FF2B5EF4-FFF2-40B4-BE49-F238E27FC236}">
                <a16:creationId xmlns:a16="http://schemas.microsoft.com/office/drawing/2014/main" id="{98F8FACE-9FA9-2A6B-31A6-6D9F1360C3F1}"/>
              </a:ext>
            </a:extLst>
          </p:cNvPr>
          <p:cNvSpPr>
            <a:spLocks noGrp="1"/>
          </p:cNvSpPr>
          <p:nvPr>
            <p:ph idx="1"/>
          </p:nvPr>
        </p:nvSpPr>
        <p:spPr>
          <a:xfrm>
            <a:off x="471487" y="2157329"/>
            <a:ext cx="5915025" cy="6285266"/>
          </a:xfrm>
        </p:spPr>
        <p:txBody>
          <a:bodyPr/>
          <a:lstStyle/>
          <a:p>
            <a:pPr marL="0" indent="0">
              <a:buNone/>
            </a:pPr>
            <a:r>
              <a:rPr lang="en-GB"/>
              <a:t>What challenges do the characters face? How do they solve them? </a:t>
            </a:r>
          </a:p>
        </p:txBody>
      </p:sp>
      <p:sp>
        <p:nvSpPr>
          <p:cNvPr id="4" name="Slide Number Placeholder 3">
            <a:extLst>
              <a:ext uri="{FF2B5EF4-FFF2-40B4-BE49-F238E27FC236}">
                <a16:creationId xmlns:a16="http://schemas.microsoft.com/office/drawing/2014/main" id="{18609645-73F6-1E2F-04F1-57AEBBF93196}"/>
              </a:ext>
            </a:extLst>
          </p:cNvPr>
          <p:cNvSpPr>
            <a:spLocks noGrp="1"/>
          </p:cNvSpPr>
          <p:nvPr>
            <p:ph type="sldNum" sz="quarter" idx="12"/>
          </p:nvPr>
        </p:nvSpPr>
        <p:spPr/>
        <p:txBody>
          <a:bodyPr/>
          <a:lstStyle/>
          <a:p>
            <a:fld id="{1D79FFBC-F982-4A4E-A8EB-04587FDE4206}" type="slidenum">
              <a:rPr lang="en-GB" smtClean="0"/>
              <a:t>3</a:t>
            </a:fld>
            <a:endParaRPr lang="en-GB"/>
          </a:p>
        </p:txBody>
      </p:sp>
      <p:pic>
        <p:nvPicPr>
          <p:cNvPr id="5" name="Content Placeholder 5">
            <a:extLst>
              <a:ext uri="{FF2B5EF4-FFF2-40B4-BE49-F238E27FC236}">
                <a16:creationId xmlns:a16="http://schemas.microsoft.com/office/drawing/2014/main" id="{9E293A26-569C-B902-CDD1-1C7E118E6B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2827" y="5464313"/>
            <a:ext cx="4982161" cy="2802466"/>
          </a:xfrm>
          <a:prstGeom prst="rect">
            <a:avLst/>
          </a:prstGeom>
        </p:spPr>
      </p:pic>
      <p:pic>
        <p:nvPicPr>
          <p:cNvPr id="6" name="Picture 5" descr="Image preview">
            <a:extLst>
              <a:ext uri="{FF2B5EF4-FFF2-40B4-BE49-F238E27FC236}">
                <a16:creationId xmlns:a16="http://schemas.microsoft.com/office/drawing/2014/main" id="{8EE31735-12C6-1BD5-8F49-EAEDA4C4F0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97" t="9195" r="12970" b="25699"/>
          <a:stretch/>
        </p:blipFill>
        <p:spPr bwMode="auto">
          <a:xfrm>
            <a:off x="3986039" y="29981"/>
            <a:ext cx="2643361"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9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2" y="1108873"/>
            <a:ext cx="5051685" cy="369332"/>
          </a:xfrm>
          <a:prstGeom prst="rect">
            <a:avLst/>
          </a:prstGeom>
          <a:noFill/>
        </p:spPr>
        <p:txBody>
          <a:bodyPr wrap="square" rtlCol="0">
            <a:spAutoFit/>
          </a:bodyPr>
          <a:lstStyle/>
          <a:p>
            <a:r>
              <a:rPr lang="en-GB" b="1" u="sng">
                <a:solidFill>
                  <a:schemeClr val="bg2">
                    <a:lumMod val="10000"/>
                  </a:schemeClr>
                </a:solidFill>
              </a:rPr>
              <a:t>Activity One: Embracing Change  </a:t>
            </a:r>
          </a:p>
        </p:txBody>
      </p:sp>
      <p:pic>
        <p:nvPicPr>
          <p:cNvPr id="4" name="Picture 3">
            <a:extLst>
              <a:ext uri="{FF2B5EF4-FFF2-40B4-BE49-F238E27FC236}">
                <a16:creationId xmlns:a16="http://schemas.microsoft.com/office/drawing/2014/main" id="{AD51DE0D-61C0-FEA9-743E-DD40FAE9909F}"/>
              </a:ext>
            </a:extLst>
          </p:cNvPr>
          <p:cNvPicPr>
            <a:picLocks noChangeAspect="1"/>
          </p:cNvPicPr>
          <p:nvPr/>
        </p:nvPicPr>
        <p:blipFill>
          <a:blip r:embed="rId2"/>
          <a:stretch>
            <a:fillRect/>
          </a:stretch>
        </p:blipFill>
        <p:spPr>
          <a:xfrm>
            <a:off x="-2" y="3450846"/>
            <a:ext cx="6858000" cy="4976949"/>
          </a:xfrm>
          <a:prstGeom prst="rect">
            <a:avLst/>
          </a:prstGeom>
        </p:spPr>
      </p:pic>
      <p:sp>
        <p:nvSpPr>
          <p:cNvPr id="6" name="TextBox 5">
            <a:extLst>
              <a:ext uri="{FF2B5EF4-FFF2-40B4-BE49-F238E27FC236}">
                <a16:creationId xmlns:a16="http://schemas.microsoft.com/office/drawing/2014/main" id="{F8FFE308-7B64-AA37-98A2-82BCCFB4B90C}"/>
              </a:ext>
            </a:extLst>
          </p:cNvPr>
          <p:cNvSpPr txBox="1"/>
          <p:nvPr/>
        </p:nvSpPr>
        <p:spPr>
          <a:xfrm>
            <a:off x="239842" y="1587362"/>
            <a:ext cx="6378314" cy="1754326"/>
          </a:xfrm>
          <a:prstGeom prst="rect">
            <a:avLst/>
          </a:prstGeom>
          <a:noFill/>
        </p:spPr>
        <p:txBody>
          <a:bodyPr wrap="square">
            <a:spAutoFit/>
          </a:bodyPr>
          <a:lstStyle/>
          <a:p>
            <a:r>
              <a:rPr lang="en-GB" sz="1800">
                <a:effectLst/>
                <a:ea typeface="Arial" panose="020B0604020202020204" pitchFamily="34" charset="0"/>
              </a:rPr>
              <a:t>Moving to a new school can be both exciting and scary, for some people it is a big change.  It is normal to feel a range of different feelings and emotions.  </a:t>
            </a:r>
          </a:p>
          <a:p>
            <a:r>
              <a:rPr lang="en-GB">
                <a:solidFill>
                  <a:schemeClr val="bg2">
                    <a:lumMod val="10000"/>
                  </a:schemeClr>
                </a:solidFill>
              </a:rPr>
              <a:t>Fill out the table with the changes that you are looking forward to about starting secondary school, and the changes that you might worry about</a:t>
            </a: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sp>
        <p:nvSpPr>
          <p:cNvPr id="3" name="Slide Number Placeholder 2">
            <a:extLst>
              <a:ext uri="{FF2B5EF4-FFF2-40B4-BE49-F238E27FC236}">
                <a16:creationId xmlns:a16="http://schemas.microsoft.com/office/drawing/2014/main" id="{607280A8-73DD-3C8A-3464-E7EF20210974}"/>
              </a:ext>
            </a:extLst>
          </p:cNvPr>
          <p:cNvSpPr>
            <a:spLocks noGrp="1"/>
          </p:cNvSpPr>
          <p:nvPr>
            <p:ph type="sldNum" sz="quarter" idx="12"/>
          </p:nvPr>
        </p:nvSpPr>
        <p:spPr/>
        <p:txBody>
          <a:bodyPr/>
          <a:lstStyle/>
          <a:p>
            <a:fld id="{1D79FFBC-F982-4A4E-A8EB-04587FDE4206}" type="slidenum">
              <a:rPr lang="en-GB" smtClean="0"/>
              <a:t>4</a:t>
            </a:fld>
            <a:endParaRPr lang="en-GB"/>
          </a:p>
        </p:txBody>
      </p:sp>
    </p:spTree>
    <p:extLst>
      <p:ext uri="{BB962C8B-B14F-4D97-AF65-F5344CB8AC3E}">
        <p14:creationId xmlns:p14="http://schemas.microsoft.com/office/powerpoint/2010/main" val="249810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BAB0-E08A-1E55-1113-E291D31D1A72}"/>
              </a:ext>
            </a:extLst>
          </p:cNvPr>
          <p:cNvSpPr>
            <a:spLocks noGrp="1"/>
          </p:cNvSpPr>
          <p:nvPr>
            <p:ph type="title"/>
          </p:nvPr>
        </p:nvSpPr>
        <p:spPr/>
        <p:txBody>
          <a:bodyPr/>
          <a:lstStyle/>
          <a:p>
            <a:r>
              <a:rPr lang="en-GB" sz="3600" u="sng">
                <a:effectLst/>
                <a:latin typeface="Arial" panose="020B0604020202020204" pitchFamily="34" charset="0"/>
                <a:ea typeface="Arial" panose="020B0604020202020204" pitchFamily="34" charset="0"/>
              </a:rPr>
              <a:t>Dealing with change</a:t>
            </a:r>
            <a:br>
              <a:rPr lang="en-GB" sz="3600">
                <a:effectLst/>
                <a:latin typeface="Arial" panose="020B0604020202020204" pitchFamily="34" charset="0"/>
                <a:ea typeface="Arial" panose="020B0604020202020204" pitchFamily="34" charset="0"/>
              </a:rPr>
            </a:br>
            <a:endParaRPr lang="en-GB"/>
          </a:p>
        </p:txBody>
      </p:sp>
      <p:sp>
        <p:nvSpPr>
          <p:cNvPr id="3" name="Content Placeholder 2">
            <a:extLst>
              <a:ext uri="{FF2B5EF4-FFF2-40B4-BE49-F238E27FC236}">
                <a16:creationId xmlns:a16="http://schemas.microsoft.com/office/drawing/2014/main" id="{174E3741-EE2B-A71E-C7EA-F28EB410FE0D}"/>
              </a:ext>
            </a:extLst>
          </p:cNvPr>
          <p:cNvSpPr>
            <a:spLocks noGrp="1"/>
          </p:cNvSpPr>
          <p:nvPr>
            <p:ph idx="1"/>
          </p:nvPr>
        </p:nvSpPr>
        <p:spPr>
          <a:xfrm>
            <a:off x="342900" y="1680808"/>
            <a:ext cx="5915025" cy="7500589"/>
          </a:xfrm>
        </p:spPr>
        <p:txBody>
          <a:bodyPr>
            <a:normAutofit fontScale="92500" lnSpcReduction="20000"/>
          </a:bodyPr>
          <a:lstStyle/>
          <a:p>
            <a:pPr marL="0" indent="0" algn="just">
              <a:lnSpc>
                <a:spcPct val="115000"/>
              </a:lnSpc>
              <a:spcAft>
                <a:spcPts val="0"/>
              </a:spcAft>
              <a:buNone/>
            </a:pPr>
            <a:endParaRPr lang="en-GB" sz="1800">
              <a:effectLst/>
              <a:latin typeface="Arial" panose="020B0604020202020204" pitchFamily="34" charset="0"/>
              <a:ea typeface="Arial" panose="020B0604020202020204" pitchFamily="34" charset="0"/>
            </a:endParaRPr>
          </a:p>
          <a:p>
            <a:pPr marL="0" indent="0" algn="just">
              <a:lnSpc>
                <a:spcPct val="115000"/>
              </a:lnSpc>
              <a:spcAft>
                <a:spcPts val="0"/>
              </a:spcAft>
              <a:buNone/>
            </a:pPr>
            <a:r>
              <a:rPr lang="en-GB" sz="1800">
                <a:effectLst/>
                <a:latin typeface="Arial" panose="020B0604020202020204" pitchFamily="34" charset="0"/>
                <a:ea typeface="Arial" panose="020B0604020202020204" pitchFamily="34" charset="0"/>
              </a:rPr>
              <a:t>Whilst change can be scary, there are things we can do to make it easier.  These include -</a:t>
            </a:r>
          </a:p>
          <a:p>
            <a:pPr marL="0" indent="0" algn="just">
              <a:lnSpc>
                <a:spcPct val="115000"/>
              </a:lnSpc>
              <a:spcAft>
                <a:spcPts val="0"/>
              </a:spcAft>
              <a:buNone/>
            </a:pPr>
            <a:endParaRPr lang="en-GB" sz="1800">
              <a:effectLst/>
              <a:latin typeface="Arial" panose="020B0604020202020204" pitchFamily="34" charset="0"/>
              <a:ea typeface="Arial" panose="020B0604020202020204" pitchFamily="34" charset="0"/>
            </a:endParaRPr>
          </a:p>
          <a:p>
            <a:pPr marL="0" indent="0" algn="just">
              <a:lnSpc>
                <a:spcPct val="115000"/>
              </a:lnSpc>
              <a:spcAft>
                <a:spcPts val="0"/>
              </a:spcAft>
              <a:buNone/>
            </a:pPr>
            <a:r>
              <a:rPr lang="en-GB" sz="1800">
                <a:effectLst/>
                <a:latin typeface="Arial" panose="020B0604020202020204" pitchFamily="34" charset="0"/>
                <a:ea typeface="Arial" panose="020B0604020202020204" pitchFamily="34" charset="0"/>
              </a:rPr>
              <a:t>1. </a:t>
            </a:r>
            <a:r>
              <a:rPr lang="en-GB" sz="1800">
                <a:solidFill>
                  <a:srgbClr val="E06666"/>
                </a:solidFill>
                <a:effectLst/>
                <a:latin typeface="Arial" panose="020B0604020202020204" pitchFamily="34" charset="0"/>
                <a:ea typeface="Arial" panose="020B0604020202020204" pitchFamily="34" charset="0"/>
              </a:rPr>
              <a:t>Accepting change:</a:t>
            </a:r>
            <a:r>
              <a:rPr lang="en-GB" sz="1800">
                <a:effectLst/>
                <a:latin typeface="Arial" panose="020B0604020202020204" pitchFamily="34" charset="0"/>
                <a:ea typeface="Arial" panose="020B0604020202020204" pitchFamily="34" charset="0"/>
              </a:rPr>
              <a:t> Acknowledge that change is a part of life and accept that things can’t stay the same forever.  Change can bring about good things and it won’t take long for what seems very different to feel normal.  Within a few weeks of starting year 7 it will feel like you’ve always been here.</a:t>
            </a:r>
          </a:p>
          <a:p>
            <a:pPr marL="0" indent="0" algn="just">
              <a:lnSpc>
                <a:spcPct val="115000"/>
              </a:lnSpc>
              <a:spcAft>
                <a:spcPts val="0"/>
              </a:spcAft>
              <a:buNone/>
            </a:pPr>
            <a:r>
              <a:rPr lang="en-GB" sz="1800">
                <a:effectLst/>
                <a:latin typeface="Arial" panose="020B0604020202020204" pitchFamily="34" charset="0"/>
                <a:ea typeface="Arial" panose="020B0604020202020204" pitchFamily="34" charset="0"/>
              </a:rPr>
              <a:t>2. </a:t>
            </a:r>
            <a:r>
              <a:rPr lang="en-GB" sz="1800">
                <a:solidFill>
                  <a:srgbClr val="E06666"/>
                </a:solidFill>
                <a:effectLst/>
                <a:latin typeface="Arial" panose="020B0604020202020204" pitchFamily="34" charset="0"/>
                <a:ea typeface="Arial" panose="020B0604020202020204" pitchFamily="34" charset="0"/>
              </a:rPr>
              <a:t>Communicating about how you feel:</a:t>
            </a:r>
            <a:r>
              <a:rPr lang="en-GB" sz="1800">
                <a:effectLst/>
                <a:latin typeface="Arial" panose="020B0604020202020204" pitchFamily="34" charset="0"/>
                <a:ea typeface="Arial" panose="020B0604020202020204" pitchFamily="34" charset="0"/>
              </a:rPr>
              <a:t> Talking to others about the change and sharing feelings and concerns can make it easier.  Other year 7s will likely be feeling the same emotions as you and teachers and adults will have dealt with lots of change previously, they will have lots of strategies to help you if you are finding things difficult.</a:t>
            </a:r>
          </a:p>
          <a:p>
            <a:pPr marL="0" indent="0" algn="just">
              <a:lnSpc>
                <a:spcPct val="115000"/>
              </a:lnSpc>
              <a:spcAft>
                <a:spcPts val="0"/>
              </a:spcAft>
              <a:buNone/>
            </a:pPr>
            <a:r>
              <a:rPr lang="en-GB" sz="1800">
                <a:effectLst/>
                <a:latin typeface="Arial" panose="020B0604020202020204" pitchFamily="34" charset="0"/>
                <a:ea typeface="Arial" panose="020B0604020202020204" pitchFamily="34" charset="0"/>
              </a:rPr>
              <a:t>3. </a:t>
            </a:r>
            <a:r>
              <a:rPr lang="en-GB" sz="1800">
                <a:solidFill>
                  <a:srgbClr val="E06666"/>
                </a:solidFill>
                <a:effectLst/>
                <a:latin typeface="Arial" panose="020B0604020202020204" pitchFamily="34" charset="0"/>
                <a:ea typeface="Arial" panose="020B0604020202020204" pitchFamily="34" charset="0"/>
              </a:rPr>
              <a:t>Finding support:</a:t>
            </a:r>
            <a:r>
              <a:rPr lang="en-GB" sz="1800">
                <a:effectLst/>
                <a:latin typeface="Arial" panose="020B0604020202020204" pitchFamily="34" charset="0"/>
                <a:ea typeface="Arial" panose="020B0604020202020204" pitchFamily="34" charset="0"/>
              </a:rPr>
              <a:t> Know who you can go to if you do need help, even if you don’t need them, knowing there are people there can help to reassure us.  Remember that the adults in school want to help.</a:t>
            </a:r>
          </a:p>
          <a:p>
            <a:pPr marL="0" indent="0" algn="just">
              <a:lnSpc>
                <a:spcPct val="115000"/>
              </a:lnSpc>
              <a:spcAft>
                <a:spcPts val="0"/>
              </a:spcAft>
              <a:buNone/>
            </a:pPr>
            <a:r>
              <a:rPr lang="en-GB" sz="1800">
                <a:effectLst/>
                <a:latin typeface="Arial" panose="020B0604020202020204" pitchFamily="34" charset="0"/>
                <a:ea typeface="Arial" panose="020B0604020202020204" pitchFamily="34" charset="0"/>
              </a:rPr>
              <a:t>4. </a:t>
            </a:r>
            <a:r>
              <a:rPr lang="en-GB" sz="1800">
                <a:solidFill>
                  <a:srgbClr val="E06666"/>
                </a:solidFill>
                <a:effectLst/>
                <a:latin typeface="Arial" panose="020B0604020202020204" pitchFamily="34" charset="0"/>
                <a:ea typeface="Arial" panose="020B0604020202020204" pitchFamily="34" charset="0"/>
              </a:rPr>
              <a:t>Setting goals:</a:t>
            </a:r>
            <a:r>
              <a:rPr lang="en-GB" sz="1800">
                <a:effectLst/>
                <a:latin typeface="Arial" panose="020B0604020202020204" pitchFamily="34" charset="0"/>
                <a:ea typeface="Arial" panose="020B0604020202020204" pitchFamily="34" charset="0"/>
              </a:rPr>
              <a:t> Setting small, achievable goals can help you see the progress you are making and feel in control.  For example if you now have to catch a bus you might slowly build up doing this without any support.</a:t>
            </a:r>
          </a:p>
          <a:p>
            <a:pPr marL="0" indent="0">
              <a:buNone/>
            </a:pPr>
            <a:r>
              <a:rPr lang="en-GB" sz="1800">
                <a:effectLst/>
                <a:latin typeface="Arial" panose="020B0604020202020204" pitchFamily="34" charset="0"/>
                <a:ea typeface="Arial" panose="020B0604020202020204" pitchFamily="34" charset="0"/>
              </a:rPr>
              <a:t>5. </a:t>
            </a:r>
            <a:r>
              <a:rPr lang="en-GB" sz="1800">
                <a:solidFill>
                  <a:srgbClr val="E06666"/>
                </a:solidFill>
                <a:effectLst/>
                <a:latin typeface="Arial" panose="020B0604020202020204" pitchFamily="34" charset="0"/>
                <a:ea typeface="Arial" panose="020B0604020202020204" pitchFamily="34" charset="0"/>
              </a:rPr>
              <a:t>Staying positive:</a:t>
            </a:r>
            <a:r>
              <a:rPr lang="en-GB" sz="1800">
                <a:effectLst/>
                <a:latin typeface="Arial" panose="020B0604020202020204" pitchFamily="34" charset="0"/>
                <a:ea typeface="Arial" panose="020B0604020202020204" pitchFamily="34" charset="0"/>
              </a:rPr>
              <a:t> Focus on the positives, whilst starting year 7 may be scary, you get to experience new subjects and responsibilities which you may not have had before.</a:t>
            </a:r>
            <a:endParaRPr lang="en-GB"/>
          </a:p>
        </p:txBody>
      </p:sp>
      <p:sp>
        <p:nvSpPr>
          <p:cNvPr id="4" name="Slide Number Placeholder 3">
            <a:extLst>
              <a:ext uri="{FF2B5EF4-FFF2-40B4-BE49-F238E27FC236}">
                <a16:creationId xmlns:a16="http://schemas.microsoft.com/office/drawing/2014/main" id="{287162B7-1BAE-6AA0-A493-9593F11137FD}"/>
              </a:ext>
            </a:extLst>
          </p:cNvPr>
          <p:cNvSpPr>
            <a:spLocks noGrp="1"/>
          </p:cNvSpPr>
          <p:nvPr>
            <p:ph type="sldNum" sz="quarter" idx="12"/>
          </p:nvPr>
        </p:nvSpPr>
        <p:spPr/>
        <p:txBody>
          <a:bodyPr/>
          <a:lstStyle/>
          <a:p>
            <a:fld id="{1D79FFBC-F982-4A4E-A8EB-04587FDE4206}" type="slidenum">
              <a:rPr lang="en-GB" smtClean="0"/>
              <a:t>5</a:t>
            </a:fld>
            <a:endParaRPr lang="en-GB"/>
          </a:p>
        </p:txBody>
      </p:sp>
    </p:spTree>
    <p:extLst>
      <p:ext uri="{BB962C8B-B14F-4D97-AF65-F5344CB8AC3E}">
        <p14:creationId xmlns:p14="http://schemas.microsoft.com/office/powerpoint/2010/main" val="317168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2" y="1108873"/>
            <a:ext cx="5051685" cy="369332"/>
          </a:xfrm>
          <a:prstGeom prst="rect">
            <a:avLst/>
          </a:prstGeom>
          <a:noFill/>
        </p:spPr>
        <p:txBody>
          <a:bodyPr wrap="square" rtlCol="0">
            <a:spAutoFit/>
          </a:bodyPr>
          <a:lstStyle/>
          <a:p>
            <a:r>
              <a:rPr lang="en-GB" b="1" u="sng">
                <a:solidFill>
                  <a:schemeClr val="bg2">
                    <a:lumMod val="10000"/>
                  </a:schemeClr>
                </a:solidFill>
              </a:rPr>
              <a:t>Activity Two: Finding Support </a:t>
            </a:r>
          </a:p>
        </p:txBody>
      </p:sp>
      <p:sp>
        <p:nvSpPr>
          <p:cNvPr id="6" name="TextBox 5">
            <a:extLst>
              <a:ext uri="{FF2B5EF4-FFF2-40B4-BE49-F238E27FC236}">
                <a16:creationId xmlns:a16="http://schemas.microsoft.com/office/drawing/2014/main" id="{F8FFE308-7B64-AA37-98A2-82BCCFB4B90C}"/>
              </a:ext>
            </a:extLst>
          </p:cNvPr>
          <p:cNvSpPr txBox="1"/>
          <p:nvPr/>
        </p:nvSpPr>
        <p:spPr>
          <a:xfrm>
            <a:off x="239841" y="1613516"/>
            <a:ext cx="6378314" cy="2308324"/>
          </a:xfrm>
          <a:prstGeom prst="rect">
            <a:avLst/>
          </a:prstGeom>
          <a:noFill/>
        </p:spPr>
        <p:txBody>
          <a:bodyPr wrap="square">
            <a:spAutoFit/>
          </a:bodyPr>
          <a:lstStyle/>
          <a:p>
            <a:r>
              <a:rPr lang="en-GB"/>
              <a:t>Using your completed table from Activity One: Embracing Change explain three of your potential worries in the table below. - Can you identify who at secondary school you would talk to about this problem? - When you get to your new school, if you are still worried, remember to find this person and ask just like Albie did in the video. - If you have already started secondary school and are worried, find someone at school to talk to just like Albie did in the video. The first one has been completed for you. </a:t>
            </a:r>
            <a:endParaRPr lang="en-GB">
              <a:solidFill>
                <a:schemeClr val="bg2">
                  <a:lumMod val="10000"/>
                </a:schemeClr>
              </a:solidFill>
            </a:endParaRP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pic>
        <p:nvPicPr>
          <p:cNvPr id="5" name="Picture 4">
            <a:extLst>
              <a:ext uri="{FF2B5EF4-FFF2-40B4-BE49-F238E27FC236}">
                <a16:creationId xmlns:a16="http://schemas.microsoft.com/office/drawing/2014/main" id="{99926B20-31C9-0C6C-7D10-CFE12109B1AD}"/>
              </a:ext>
            </a:extLst>
          </p:cNvPr>
          <p:cNvPicPr>
            <a:picLocks noChangeAspect="1"/>
          </p:cNvPicPr>
          <p:nvPr/>
        </p:nvPicPr>
        <p:blipFill>
          <a:blip r:embed="rId2"/>
          <a:stretch>
            <a:fillRect/>
          </a:stretch>
        </p:blipFill>
        <p:spPr>
          <a:xfrm>
            <a:off x="0" y="4220699"/>
            <a:ext cx="6858000" cy="4732458"/>
          </a:xfrm>
          <a:prstGeom prst="rect">
            <a:avLst/>
          </a:prstGeom>
        </p:spPr>
      </p:pic>
      <p:sp>
        <p:nvSpPr>
          <p:cNvPr id="7" name="Slide Number Placeholder 6">
            <a:extLst>
              <a:ext uri="{FF2B5EF4-FFF2-40B4-BE49-F238E27FC236}">
                <a16:creationId xmlns:a16="http://schemas.microsoft.com/office/drawing/2014/main" id="{5121A159-E9A5-27FF-365B-05CCB2C1C349}"/>
              </a:ext>
            </a:extLst>
          </p:cNvPr>
          <p:cNvSpPr>
            <a:spLocks noGrp="1"/>
          </p:cNvSpPr>
          <p:nvPr>
            <p:ph type="sldNum" sz="quarter" idx="12"/>
          </p:nvPr>
        </p:nvSpPr>
        <p:spPr/>
        <p:txBody>
          <a:bodyPr/>
          <a:lstStyle/>
          <a:p>
            <a:fld id="{1D79FFBC-F982-4A4E-A8EB-04587FDE4206}" type="slidenum">
              <a:rPr lang="en-GB" smtClean="0"/>
              <a:t>6</a:t>
            </a:fld>
            <a:endParaRPr lang="en-GB"/>
          </a:p>
        </p:txBody>
      </p:sp>
    </p:spTree>
    <p:extLst>
      <p:ext uri="{BB962C8B-B14F-4D97-AF65-F5344CB8AC3E}">
        <p14:creationId xmlns:p14="http://schemas.microsoft.com/office/powerpoint/2010/main" val="156160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2" y="1108873"/>
            <a:ext cx="5051685" cy="369332"/>
          </a:xfrm>
          <a:prstGeom prst="rect">
            <a:avLst/>
          </a:prstGeom>
          <a:noFill/>
        </p:spPr>
        <p:txBody>
          <a:bodyPr wrap="square" rtlCol="0">
            <a:spAutoFit/>
          </a:bodyPr>
          <a:lstStyle/>
          <a:p>
            <a:r>
              <a:rPr lang="en-GB" b="1" u="sng">
                <a:solidFill>
                  <a:schemeClr val="bg2">
                    <a:lumMod val="10000"/>
                  </a:schemeClr>
                </a:solidFill>
              </a:rPr>
              <a:t>Activity Three: Helping Friends </a:t>
            </a:r>
          </a:p>
        </p:txBody>
      </p:sp>
      <p:sp>
        <p:nvSpPr>
          <p:cNvPr id="6" name="TextBox 5">
            <a:extLst>
              <a:ext uri="{FF2B5EF4-FFF2-40B4-BE49-F238E27FC236}">
                <a16:creationId xmlns:a16="http://schemas.microsoft.com/office/drawing/2014/main" id="{F8FFE308-7B64-AA37-98A2-82BCCFB4B90C}"/>
              </a:ext>
            </a:extLst>
          </p:cNvPr>
          <p:cNvSpPr txBox="1"/>
          <p:nvPr/>
        </p:nvSpPr>
        <p:spPr>
          <a:xfrm>
            <a:off x="239841" y="1613516"/>
            <a:ext cx="6378314" cy="923330"/>
          </a:xfrm>
          <a:prstGeom prst="rect">
            <a:avLst/>
          </a:prstGeom>
          <a:noFill/>
        </p:spPr>
        <p:txBody>
          <a:bodyPr wrap="square">
            <a:spAutoFit/>
          </a:bodyPr>
          <a:lstStyle/>
          <a:p>
            <a:r>
              <a:rPr lang="en-GB"/>
              <a:t>Below are six problems you or a friend may experience when settling into secondary school. Imagine that a friend has come to you with this problem, how would you help them to solve it?</a:t>
            </a:r>
            <a:endParaRPr lang="en-GB">
              <a:solidFill>
                <a:schemeClr val="bg2">
                  <a:lumMod val="10000"/>
                </a:schemeClr>
              </a:solidFill>
            </a:endParaRP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sp>
        <p:nvSpPr>
          <p:cNvPr id="7" name="Slide Number Placeholder 6">
            <a:extLst>
              <a:ext uri="{FF2B5EF4-FFF2-40B4-BE49-F238E27FC236}">
                <a16:creationId xmlns:a16="http://schemas.microsoft.com/office/drawing/2014/main" id="{5121A159-E9A5-27FF-365B-05CCB2C1C349}"/>
              </a:ext>
            </a:extLst>
          </p:cNvPr>
          <p:cNvSpPr>
            <a:spLocks noGrp="1"/>
          </p:cNvSpPr>
          <p:nvPr>
            <p:ph type="sldNum" sz="quarter" idx="12"/>
          </p:nvPr>
        </p:nvSpPr>
        <p:spPr/>
        <p:txBody>
          <a:bodyPr/>
          <a:lstStyle/>
          <a:p>
            <a:fld id="{1D79FFBC-F982-4A4E-A8EB-04587FDE4206}" type="slidenum">
              <a:rPr lang="en-GB" smtClean="0"/>
              <a:t>7</a:t>
            </a:fld>
            <a:endParaRPr lang="en-GB"/>
          </a:p>
        </p:txBody>
      </p:sp>
      <p:pic>
        <p:nvPicPr>
          <p:cNvPr id="4" name="Picture 3">
            <a:extLst>
              <a:ext uri="{FF2B5EF4-FFF2-40B4-BE49-F238E27FC236}">
                <a16:creationId xmlns:a16="http://schemas.microsoft.com/office/drawing/2014/main" id="{682B71A8-072F-874F-CB16-4A91A443E4ED}"/>
              </a:ext>
            </a:extLst>
          </p:cNvPr>
          <p:cNvPicPr>
            <a:picLocks noChangeAspect="1"/>
          </p:cNvPicPr>
          <p:nvPr/>
        </p:nvPicPr>
        <p:blipFill>
          <a:blip r:embed="rId2"/>
          <a:stretch>
            <a:fillRect/>
          </a:stretch>
        </p:blipFill>
        <p:spPr>
          <a:xfrm>
            <a:off x="-2" y="3088176"/>
            <a:ext cx="6858000" cy="5541890"/>
          </a:xfrm>
          <a:prstGeom prst="rect">
            <a:avLst/>
          </a:prstGeom>
        </p:spPr>
      </p:pic>
    </p:spTree>
    <p:extLst>
      <p:ext uri="{BB962C8B-B14F-4D97-AF65-F5344CB8AC3E}">
        <p14:creationId xmlns:p14="http://schemas.microsoft.com/office/powerpoint/2010/main" val="46848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0" y="691476"/>
            <a:ext cx="5051685" cy="369332"/>
          </a:xfrm>
          <a:prstGeom prst="rect">
            <a:avLst/>
          </a:prstGeom>
          <a:noFill/>
        </p:spPr>
        <p:txBody>
          <a:bodyPr wrap="square" rtlCol="0">
            <a:spAutoFit/>
          </a:bodyPr>
          <a:lstStyle/>
          <a:p>
            <a:r>
              <a:rPr lang="en-GB" b="1" u="sng">
                <a:solidFill>
                  <a:schemeClr val="bg2">
                    <a:lumMod val="10000"/>
                  </a:schemeClr>
                </a:solidFill>
              </a:rPr>
              <a:t>Organisation at secondary school </a:t>
            </a:r>
          </a:p>
        </p:txBody>
      </p:sp>
      <p:sp>
        <p:nvSpPr>
          <p:cNvPr id="6" name="TextBox 5">
            <a:extLst>
              <a:ext uri="{FF2B5EF4-FFF2-40B4-BE49-F238E27FC236}">
                <a16:creationId xmlns:a16="http://schemas.microsoft.com/office/drawing/2014/main" id="{F8FFE308-7B64-AA37-98A2-82BCCFB4B90C}"/>
              </a:ext>
            </a:extLst>
          </p:cNvPr>
          <p:cNvSpPr txBox="1"/>
          <p:nvPr/>
        </p:nvSpPr>
        <p:spPr>
          <a:xfrm>
            <a:off x="239840" y="1008418"/>
            <a:ext cx="6378314" cy="1564339"/>
          </a:xfrm>
          <a:prstGeom prst="rect">
            <a:avLst/>
          </a:prstGeom>
          <a:noFill/>
        </p:spPr>
        <p:txBody>
          <a:bodyPr wrap="square">
            <a:spAutoFit/>
          </a:bodyPr>
          <a:lstStyle/>
          <a:p>
            <a:pPr algn="just">
              <a:lnSpc>
                <a:spcPct val="115000"/>
              </a:lnSpc>
            </a:pPr>
            <a:r>
              <a:rPr lang="en-GB" sz="1400">
                <a:effectLst/>
                <a:latin typeface="Calibri "/>
                <a:ea typeface="Arial" panose="020B0604020202020204" pitchFamily="34" charset="0"/>
              </a:rPr>
              <a:t>At secondary school, we have to be more organised.  We need to make sure that we have the books and equipment we need with us and that we complete and hand in our homework on time.  We also need to make sure we have good punctuality.</a:t>
            </a:r>
          </a:p>
          <a:p>
            <a:pPr algn="just">
              <a:lnSpc>
                <a:spcPct val="115000"/>
              </a:lnSpc>
            </a:pPr>
            <a:r>
              <a:rPr lang="en-GB" sz="1400">
                <a:effectLst/>
                <a:latin typeface="Calibri "/>
                <a:ea typeface="Arial" panose="020B0604020202020204" pitchFamily="34" charset="0"/>
              </a:rPr>
              <a:t> </a:t>
            </a:r>
          </a:p>
          <a:p>
            <a:pPr algn="just">
              <a:lnSpc>
                <a:spcPct val="115000"/>
              </a:lnSpc>
            </a:pPr>
            <a:r>
              <a:rPr lang="en-GB" sz="1400">
                <a:effectLst/>
                <a:latin typeface="Calibri "/>
                <a:ea typeface="Arial" panose="020B0604020202020204" pitchFamily="34" charset="0"/>
              </a:rPr>
              <a:t>What are your current strengths when it comes to organisation?  What do you do already which might help you be organised in year 7?</a:t>
            </a: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sp>
        <p:nvSpPr>
          <p:cNvPr id="7" name="Slide Number Placeholder 6">
            <a:extLst>
              <a:ext uri="{FF2B5EF4-FFF2-40B4-BE49-F238E27FC236}">
                <a16:creationId xmlns:a16="http://schemas.microsoft.com/office/drawing/2014/main" id="{5121A159-E9A5-27FF-365B-05CCB2C1C349}"/>
              </a:ext>
            </a:extLst>
          </p:cNvPr>
          <p:cNvSpPr>
            <a:spLocks noGrp="1"/>
          </p:cNvSpPr>
          <p:nvPr>
            <p:ph type="sldNum" sz="quarter" idx="12"/>
          </p:nvPr>
        </p:nvSpPr>
        <p:spPr/>
        <p:txBody>
          <a:bodyPr/>
          <a:lstStyle/>
          <a:p>
            <a:fld id="{1D79FFBC-F982-4A4E-A8EB-04587FDE4206}" type="slidenum">
              <a:rPr lang="en-GB" smtClean="0"/>
              <a:t>8</a:t>
            </a:fld>
            <a:endParaRPr lang="en-GB"/>
          </a:p>
        </p:txBody>
      </p:sp>
      <p:graphicFrame>
        <p:nvGraphicFramePr>
          <p:cNvPr id="9" name="Table 8">
            <a:extLst>
              <a:ext uri="{FF2B5EF4-FFF2-40B4-BE49-F238E27FC236}">
                <a16:creationId xmlns:a16="http://schemas.microsoft.com/office/drawing/2014/main" id="{AFD35A9E-724E-E544-DA92-F9A28F2A6185}"/>
              </a:ext>
            </a:extLst>
          </p:cNvPr>
          <p:cNvGraphicFramePr>
            <a:graphicFrameLocks noGrp="1"/>
          </p:cNvGraphicFramePr>
          <p:nvPr>
            <p:extLst>
              <p:ext uri="{D42A27DB-BD31-4B8C-83A1-F6EECF244321}">
                <p14:modId xmlns:p14="http://schemas.microsoft.com/office/powerpoint/2010/main" val="155516607"/>
              </p:ext>
            </p:extLst>
          </p:nvPr>
        </p:nvGraphicFramePr>
        <p:xfrm>
          <a:off x="239840" y="2572757"/>
          <a:ext cx="6378314" cy="954723"/>
        </p:xfrm>
        <a:graphic>
          <a:graphicData uri="http://schemas.openxmlformats.org/drawingml/2006/table">
            <a:tbl>
              <a:tblPr>
                <a:tableStyleId>{5C22544A-7EE6-4342-B048-85BDC9FD1C3A}</a:tableStyleId>
              </a:tblPr>
              <a:tblGrid>
                <a:gridCol w="6378314">
                  <a:extLst>
                    <a:ext uri="{9D8B030D-6E8A-4147-A177-3AD203B41FA5}">
                      <a16:colId xmlns:a16="http://schemas.microsoft.com/office/drawing/2014/main" val="736727918"/>
                    </a:ext>
                  </a:extLst>
                </a:gridCol>
              </a:tblGrid>
              <a:tr h="0">
                <a:tc>
                  <a:txBody>
                    <a:bodyPr/>
                    <a:lstStyle/>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815548804"/>
                  </a:ext>
                </a:extLst>
              </a:tr>
            </a:tbl>
          </a:graphicData>
        </a:graphic>
      </p:graphicFrame>
      <p:sp>
        <p:nvSpPr>
          <p:cNvPr id="11" name="TextBox 10">
            <a:extLst>
              <a:ext uri="{FF2B5EF4-FFF2-40B4-BE49-F238E27FC236}">
                <a16:creationId xmlns:a16="http://schemas.microsoft.com/office/drawing/2014/main" id="{F61381E8-CFC4-CA79-E5E2-A6AC567206DA}"/>
              </a:ext>
            </a:extLst>
          </p:cNvPr>
          <p:cNvSpPr txBox="1"/>
          <p:nvPr/>
        </p:nvSpPr>
        <p:spPr>
          <a:xfrm>
            <a:off x="177068" y="3582658"/>
            <a:ext cx="6503859" cy="573298"/>
          </a:xfrm>
          <a:prstGeom prst="rect">
            <a:avLst/>
          </a:prstGeom>
          <a:noFill/>
        </p:spPr>
        <p:txBody>
          <a:bodyPr wrap="square">
            <a:spAutoFit/>
          </a:bodyPr>
          <a:lstStyle/>
          <a:p>
            <a:pPr algn="just">
              <a:lnSpc>
                <a:spcPct val="115000"/>
              </a:lnSpc>
            </a:pPr>
            <a:r>
              <a:rPr lang="en-GB" sz="1400">
                <a:effectLst/>
                <a:latin typeface="Calibri "/>
                <a:ea typeface="Arial" panose="020B0604020202020204" pitchFamily="34" charset="0"/>
              </a:rPr>
              <a:t>What are you concerned about when it comes to organisation?  What do you need to do differently which might help you be more organised in year 7?</a:t>
            </a:r>
          </a:p>
        </p:txBody>
      </p:sp>
      <p:graphicFrame>
        <p:nvGraphicFramePr>
          <p:cNvPr id="12" name="Table 11">
            <a:extLst>
              <a:ext uri="{FF2B5EF4-FFF2-40B4-BE49-F238E27FC236}">
                <a16:creationId xmlns:a16="http://schemas.microsoft.com/office/drawing/2014/main" id="{CB562EE7-943B-2518-F864-03FE899511D6}"/>
              </a:ext>
            </a:extLst>
          </p:cNvPr>
          <p:cNvGraphicFramePr>
            <a:graphicFrameLocks noGrp="1"/>
          </p:cNvGraphicFramePr>
          <p:nvPr>
            <p:extLst>
              <p:ext uri="{D42A27DB-BD31-4B8C-83A1-F6EECF244321}">
                <p14:modId xmlns:p14="http://schemas.microsoft.com/office/powerpoint/2010/main" val="3860367924"/>
              </p:ext>
            </p:extLst>
          </p:nvPr>
        </p:nvGraphicFramePr>
        <p:xfrm>
          <a:off x="239840" y="4137096"/>
          <a:ext cx="6378314" cy="954723"/>
        </p:xfrm>
        <a:graphic>
          <a:graphicData uri="http://schemas.openxmlformats.org/drawingml/2006/table">
            <a:tbl>
              <a:tblPr>
                <a:tableStyleId>{5C22544A-7EE6-4342-B048-85BDC9FD1C3A}</a:tableStyleId>
              </a:tblPr>
              <a:tblGrid>
                <a:gridCol w="6378314">
                  <a:extLst>
                    <a:ext uri="{9D8B030D-6E8A-4147-A177-3AD203B41FA5}">
                      <a16:colId xmlns:a16="http://schemas.microsoft.com/office/drawing/2014/main" val="736727918"/>
                    </a:ext>
                  </a:extLst>
                </a:gridCol>
              </a:tblGrid>
              <a:tr h="907105">
                <a:tc>
                  <a:txBody>
                    <a:bodyPr/>
                    <a:lstStyle/>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815548804"/>
                  </a:ext>
                </a:extLst>
              </a:tr>
            </a:tbl>
          </a:graphicData>
        </a:graphic>
      </p:graphicFrame>
      <p:sp>
        <p:nvSpPr>
          <p:cNvPr id="14" name="TextBox 13">
            <a:extLst>
              <a:ext uri="{FF2B5EF4-FFF2-40B4-BE49-F238E27FC236}">
                <a16:creationId xmlns:a16="http://schemas.microsoft.com/office/drawing/2014/main" id="{A32014B1-E28A-DBCC-B00E-B12CA8D853AB}"/>
              </a:ext>
            </a:extLst>
          </p:cNvPr>
          <p:cNvSpPr txBox="1"/>
          <p:nvPr/>
        </p:nvSpPr>
        <p:spPr>
          <a:xfrm>
            <a:off x="177068" y="4953000"/>
            <a:ext cx="6503859" cy="4099584"/>
          </a:xfrm>
          <a:prstGeom prst="rect">
            <a:avLst/>
          </a:prstGeom>
          <a:noFill/>
        </p:spPr>
        <p:txBody>
          <a:bodyPr wrap="square">
            <a:spAutoFit/>
          </a:bodyPr>
          <a:lstStyle/>
          <a:p>
            <a:pPr algn="just">
              <a:lnSpc>
                <a:spcPct val="115000"/>
              </a:lnSpc>
            </a:pPr>
            <a:r>
              <a:rPr lang="en-GB" sz="1200">
                <a:effectLst/>
                <a:latin typeface="Calibri "/>
                <a:ea typeface="Arial" panose="020B0604020202020204" pitchFamily="34" charset="0"/>
              </a:rPr>
              <a:t> </a:t>
            </a:r>
          </a:p>
          <a:p>
            <a:pPr algn="just">
              <a:lnSpc>
                <a:spcPct val="115000"/>
              </a:lnSpc>
            </a:pPr>
            <a:r>
              <a:rPr lang="en-GB" sz="1200" u="sng">
                <a:effectLst/>
                <a:latin typeface="Calibri "/>
                <a:ea typeface="Arial" panose="020B0604020202020204" pitchFamily="34" charset="0"/>
              </a:rPr>
              <a:t>Strategies for being organised</a:t>
            </a:r>
            <a:endParaRPr lang="en-GB" sz="1200">
              <a:effectLst/>
              <a:latin typeface="Calibri "/>
              <a:ea typeface="Arial" panose="020B0604020202020204" pitchFamily="34" charset="0"/>
            </a:endParaRPr>
          </a:p>
          <a:p>
            <a:pPr algn="just">
              <a:lnSpc>
                <a:spcPct val="115000"/>
              </a:lnSpc>
            </a:pPr>
            <a:r>
              <a:rPr lang="en-GB" sz="1200" u="none" strike="noStrike">
                <a:effectLst/>
                <a:latin typeface="Calibri "/>
                <a:ea typeface="Arial" panose="020B0604020202020204" pitchFamily="34" charset="0"/>
              </a:rPr>
              <a:t> </a:t>
            </a:r>
            <a:endParaRPr lang="en-GB" sz="1200">
              <a:effectLst/>
              <a:latin typeface="Calibri "/>
              <a:ea typeface="Arial" panose="020B0604020202020204" pitchFamily="34" charset="0"/>
            </a:endParaRPr>
          </a:p>
          <a:p>
            <a:pPr marL="342900" lvl="0" indent="-342900" algn="just">
              <a:lnSpc>
                <a:spcPct val="115000"/>
              </a:lnSpc>
              <a:spcAft>
                <a:spcPts val="0"/>
              </a:spcAft>
              <a:buFont typeface="+mj-lt"/>
              <a:buAutoNum type="arabicPeriod"/>
            </a:pPr>
            <a:r>
              <a:rPr lang="en-GB" sz="1200" u="none" strike="noStrike">
                <a:effectLst/>
                <a:latin typeface="Calibri "/>
                <a:ea typeface="Arial" panose="020B0604020202020204" pitchFamily="34" charset="0"/>
              </a:rPr>
              <a:t>Use your timetable to pack your bags the night before, have somewhere safe at home where you keep your school items so they are easy to find and don’t get lost.</a:t>
            </a:r>
          </a:p>
          <a:p>
            <a:pPr marL="342900" lvl="0" indent="-342900" algn="just">
              <a:lnSpc>
                <a:spcPct val="115000"/>
              </a:lnSpc>
              <a:spcAft>
                <a:spcPts val="0"/>
              </a:spcAft>
              <a:buFont typeface="+mj-lt"/>
              <a:buAutoNum type="arabicPeriod"/>
            </a:pPr>
            <a:r>
              <a:rPr lang="en-GB" sz="1200" u="none" strike="noStrike">
                <a:effectLst/>
                <a:latin typeface="Calibri "/>
                <a:ea typeface="Arial" panose="020B0604020202020204" pitchFamily="34" charset="0"/>
              </a:rPr>
              <a:t>Bring at least one spare pen to ensure you have one to use if you lose yours or it runs out.</a:t>
            </a:r>
          </a:p>
          <a:p>
            <a:pPr marL="342900" lvl="0" indent="-342900" algn="just">
              <a:lnSpc>
                <a:spcPct val="115000"/>
              </a:lnSpc>
              <a:spcAft>
                <a:spcPts val="0"/>
              </a:spcAft>
              <a:buFont typeface="+mj-lt"/>
              <a:buAutoNum type="arabicPeriod"/>
            </a:pPr>
            <a:r>
              <a:rPr lang="en-GB" sz="1200" u="none" strike="noStrike">
                <a:effectLst/>
                <a:latin typeface="Calibri "/>
                <a:ea typeface="Arial" panose="020B0604020202020204" pitchFamily="34" charset="0"/>
              </a:rPr>
              <a:t>Make sure you set your alarm and get up at a time which gives you plenty of time to get ready for school to help ensure you get to school on time.  Avoid using phones and technology before we are ready as these can lead to us losing track of time.</a:t>
            </a:r>
          </a:p>
          <a:p>
            <a:pPr marL="342900" lvl="0" indent="-342900" algn="just">
              <a:lnSpc>
                <a:spcPct val="115000"/>
              </a:lnSpc>
              <a:spcAft>
                <a:spcPts val="0"/>
              </a:spcAft>
              <a:buFont typeface="+mj-lt"/>
              <a:buAutoNum type="arabicPeriod"/>
            </a:pPr>
            <a:r>
              <a:rPr lang="en-GB" sz="1200" u="none" strike="noStrike">
                <a:effectLst/>
                <a:latin typeface="Calibri "/>
                <a:ea typeface="Arial" panose="020B0604020202020204" pitchFamily="34" charset="0"/>
              </a:rPr>
              <a:t>Try to use the toilet at break times in order to prevent being late to or having to leave lessons.</a:t>
            </a:r>
          </a:p>
          <a:p>
            <a:pPr marL="457200" algn="just">
              <a:lnSpc>
                <a:spcPct val="115000"/>
              </a:lnSpc>
              <a:spcAft>
                <a:spcPts val="0"/>
              </a:spcAft>
            </a:pPr>
            <a:r>
              <a:rPr lang="en-GB" sz="1200">
                <a:effectLst/>
                <a:latin typeface="Calibri "/>
                <a:ea typeface="Arial" panose="020B0604020202020204" pitchFamily="34" charset="0"/>
              </a:rPr>
              <a:t> </a:t>
            </a:r>
          </a:p>
          <a:p>
            <a:pPr algn="just">
              <a:lnSpc>
                <a:spcPct val="115000"/>
              </a:lnSpc>
            </a:pPr>
            <a:r>
              <a:rPr lang="en-GB" sz="1200" u="sng">
                <a:effectLst/>
                <a:latin typeface="Calibri "/>
                <a:ea typeface="Arial" panose="020B0604020202020204" pitchFamily="34" charset="0"/>
              </a:rPr>
              <a:t>Strategies for homework</a:t>
            </a:r>
            <a:endParaRPr lang="en-GB" sz="1200">
              <a:effectLst/>
              <a:latin typeface="Calibri "/>
              <a:ea typeface="Arial" panose="020B0604020202020204" pitchFamily="34" charset="0"/>
            </a:endParaRPr>
          </a:p>
          <a:p>
            <a:pPr algn="just">
              <a:lnSpc>
                <a:spcPct val="115000"/>
              </a:lnSpc>
            </a:pPr>
            <a:r>
              <a:rPr lang="en-GB" sz="1200" u="none" strike="noStrike">
                <a:effectLst/>
                <a:latin typeface="Calibri "/>
                <a:ea typeface="Arial" panose="020B0604020202020204" pitchFamily="34" charset="0"/>
              </a:rPr>
              <a:t> </a:t>
            </a:r>
            <a:endParaRPr lang="en-GB" sz="1200">
              <a:effectLst/>
              <a:latin typeface="Calibri "/>
              <a:ea typeface="Arial" panose="020B0604020202020204" pitchFamily="34" charset="0"/>
            </a:endParaRPr>
          </a:p>
          <a:p>
            <a:pPr marL="342900" lvl="0" indent="-342900" algn="just">
              <a:lnSpc>
                <a:spcPct val="115000"/>
              </a:lnSpc>
              <a:spcAft>
                <a:spcPts val="0"/>
              </a:spcAft>
              <a:buFont typeface="+mj-lt"/>
              <a:buAutoNum type="arabicPeriod"/>
            </a:pPr>
            <a:r>
              <a:rPr lang="en-GB" sz="1200" u="none" strike="noStrike">
                <a:effectLst/>
                <a:latin typeface="Calibri "/>
                <a:ea typeface="Arial" panose="020B0604020202020204" pitchFamily="34" charset="0"/>
              </a:rPr>
              <a:t>Try to complete your work on the day it is set and don’t leave it to the last minute.  This means that you won’t find you run out of time and if you struggle to complete it you will have lots of time to ask for help from the teacher or your classmates.</a:t>
            </a:r>
          </a:p>
          <a:p>
            <a:pPr marL="342900" lvl="0" indent="-342900" algn="just">
              <a:lnSpc>
                <a:spcPct val="115000"/>
              </a:lnSpc>
              <a:spcAft>
                <a:spcPts val="0"/>
              </a:spcAft>
              <a:buFont typeface="+mj-lt"/>
              <a:buAutoNum type="arabicPeriod"/>
            </a:pPr>
            <a:r>
              <a:rPr lang="en-GB" sz="1200" u="none" strike="noStrike">
                <a:effectLst/>
                <a:latin typeface="Calibri "/>
                <a:ea typeface="Arial" panose="020B0604020202020204" pitchFamily="34" charset="0"/>
              </a:rPr>
              <a:t>Know what homework has been set and when the homework is due,  tick it off when it is completed.</a:t>
            </a:r>
          </a:p>
          <a:p>
            <a:r>
              <a:rPr lang="en-GB" sz="1200">
                <a:effectLst/>
                <a:latin typeface="Calibri "/>
                <a:ea typeface="Arial" panose="020B0604020202020204" pitchFamily="34" charset="0"/>
              </a:rPr>
              <a:t>Avoid copying and pasting from the internet or using AI as this does not help you to learn the content.</a:t>
            </a:r>
            <a:endParaRPr lang="en-GB" sz="1200">
              <a:latin typeface="Calibri "/>
            </a:endParaRPr>
          </a:p>
        </p:txBody>
      </p:sp>
    </p:spTree>
    <p:extLst>
      <p:ext uri="{BB962C8B-B14F-4D97-AF65-F5344CB8AC3E}">
        <p14:creationId xmlns:p14="http://schemas.microsoft.com/office/powerpoint/2010/main" val="323726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7B70-4E20-590A-7F73-E0630122BF93}"/>
              </a:ext>
            </a:extLst>
          </p:cNvPr>
          <p:cNvSpPr txBox="1"/>
          <p:nvPr/>
        </p:nvSpPr>
        <p:spPr>
          <a:xfrm>
            <a:off x="239840" y="691476"/>
            <a:ext cx="5051685" cy="369332"/>
          </a:xfrm>
          <a:prstGeom prst="rect">
            <a:avLst/>
          </a:prstGeom>
          <a:noFill/>
        </p:spPr>
        <p:txBody>
          <a:bodyPr wrap="square" rtlCol="0">
            <a:spAutoFit/>
          </a:bodyPr>
          <a:lstStyle/>
          <a:p>
            <a:r>
              <a:rPr lang="en-GB" b="1" u="sng">
                <a:solidFill>
                  <a:schemeClr val="bg2">
                    <a:lumMod val="10000"/>
                  </a:schemeClr>
                </a:solidFill>
              </a:rPr>
              <a:t>Being Independent </a:t>
            </a:r>
          </a:p>
        </p:txBody>
      </p:sp>
      <p:sp>
        <p:nvSpPr>
          <p:cNvPr id="6" name="TextBox 5">
            <a:extLst>
              <a:ext uri="{FF2B5EF4-FFF2-40B4-BE49-F238E27FC236}">
                <a16:creationId xmlns:a16="http://schemas.microsoft.com/office/drawing/2014/main" id="{F8FFE308-7B64-AA37-98A2-82BCCFB4B90C}"/>
              </a:ext>
            </a:extLst>
          </p:cNvPr>
          <p:cNvSpPr txBox="1"/>
          <p:nvPr/>
        </p:nvSpPr>
        <p:spPr>
          <a:xfrm>
            <a:off x="239840" y="1008418"/>
            <a:ext cx="6378314" cy="821059"/>
          </a:xfrm>
          <a:prstGeom prst="rect">
            <a:avLst/>
          </a:prstGeom>
          <a:noFill/>
        </p:spPr>
        <p:txBody>
          <a:bodyPr wrap="square">
            <a:spAutoFit/>
          </a:bodyPr>
          <a:lstStyle/>
          <a:p>
            <a:pPr algn="just">
              <a:lnSpc>
                <a:spcPct val="115000"/>
              </a:lnSpc>
            </a:pPr>
            <a:r>
              <a:rPr lang="en-GB" sz="1400">
                <a:effectLst/>
                <a:latin typeface="Calibri "/>
                <a:ea typeface="Arial" panose="020B0604020202020204" pitchFamily="34" charset="0"/>
              </a:rPr>
              <a:t>When we join year 7, we are likely to need to be more independent.  This means we will have adults telling us what to do less often and will have to be responsible for ourselves and sometimes work out our own solutions to problems.</a:t>
            </a:r>
          </a:p>
        </p:txBody>
      </p:sp>
      <p:sp>
        <p:nvSpPr>
          <p:cNvPr id="8" name="TextBox 7">
            <a:extLst>
              <a:ext uri="{FF2B5EF4-FFF2-40B4-BE49-F238E27FC236}">
                <a16:creationId xmlns:a16="http://schemas.microsoft.com/office/drawing/2014/main" id="{1B4CB651-D1CB-6AAA-43F3-C5C1D29B8772}"/>
              </a:ext>
            </a:extLst>
          </p:cNvPr>
          <p:cNvSpPr txBox="1"/>
          <p:nvPr/>
        </p:nvSpPr>
        <p:spPr>
          <a:xfrm>
            <a:off x="239842" y="89383"/>
            <a:ext cx="6378313" cy="584775"/>
          </a:xfrm>
          <a:prstGeom prst="rect">
            <a:avLst/>
          </a:prstGeom>
          <a:noFill/>
        </p:spPr>
        <p:txBody>
          <a:bodyPr wrap="square">
            <a:spAutoFit/>
          </a:bodyPr>
          <a:lstStyle/>
          <a:p>
            <a:r>
              <a:rPr lang="en-GB" sz="3200">
                <a:solidFill>
                  <a:schemeClr val="bg2">
                    <a:lumMod val="10000"/>
                  </a:schemeClr>
                </a:solidFill>
              </a:rPr>
              <a:t>The transition to secondary school</a:t>
            </a:r>
          </a:p>
        </p:txBody>
      </p:sp>
      <p:sp>
        <p:nvSpPr>
          <p:cNvPr id="7" name="Slide Number Placeholder 6">
            <a:extLst>
              <a:ext uri="{FF2B5EF4-FFF2-40B4-BE49-F238E27FC236}">
                <a16:creationId xmlns:a16="http://schemas.microsoft.com/office/drawing/2014/main" id="{5121A159-E9A5-27FF-365B-05CCB2C1C349}"/>
              </a:ext>
            </a:extLst>
          </p:cNvPr>
          <p:cNvSpPr>
            <a:spLocks noGrp="1"/>
          </p:cNvSpPr>
          <p:nvPr>
            <p:ph type="sldNum" sz="quarter" idx="12"/>
          </p:nvPr>
        </p:nvSpPr>
        <p:spPr/>
        <p:txBody>
          <a:bodyPr/>
          <a:lstStyle/>
          <a:p>
            <a:fld id="{1D79FFBC-F982-4A4E-A8EB-04587FDE4206}" type="slidenum">
              <a:rPr lang="en-GB" smtClean="0"/>
              <a:t>9</a:t>
            </a:fld>
            <a:endParaRPr lang="en-GB"/>
          </a:p>
        </p:txBody>
      </p:sp>
      <p:sp>
        <p:nvSpPr>
          <p:cNvPr id="11" name="TextBox 10">
            <a:extLst>
              <a:ext uri="{FF2B5EF4-FFF2-40B4-BE49-F238E27FC236}">
                <a16:creationId xmlns:a16="http://schemas.microsoft.com/office/drawing/2014/main" id="{F61381E8-CFC4-CA79-E5E2-A6AC567206DA}"/>
              </a:ext>
            </a:extLst>
          </p:cNvPr>
          <p:cNvSpPr txBox="1"/>
          <p:nvPr/>
        </p:nvSpPr>
        <p:spPr>
          <a:xfrm>
            <a:off x="177068" y="3582658"/>
            <a:ext cx="6503859" cy="1068819"/>
          </a:xfrm>
          <a:prstGeom prst="rect">
            <a:avLst/>
          </a:prstGeom>
          <a:noFill/>
        </p:spPr>
        <p:txBody>
          <a:bodyPr wrap="square">
            <a:spAutoFit/>
          </a:bodyPr>
          <a:lstStyle/>
          <a:p>
            <a:pPr algn="just">
              <a:lnSpc>
                <a:spcPct val="115000"/>
              </a:lnSpc>
            </a:pPr>
            <a:r>
              <a:rPr lang="en-GB" sz="1400">
                <a:effectLst/>
                <a:latin typeface="Calibri "/>
                <a:ea typeface="Arial" panose="020B0604020202020204" pitchFamily="34" charset="0"/>
              </a:rPr>
              <a:t>Think about some of the things you might have to do independently at secondary school e.g. catching a bus, finding my way around, organising my equipment, organising and completing homework, time management, purchasing lunch etc.  What do you feel confident doing independently?</a:t>
            </a:r>
          </a:p>
        </p:txBody>
      </p:sp>
      <p:graphicFrame>
        <p:nvGraphicFramePr>
          <p:cNvPr id="12" name="Table 11">
            <a:extLst>
              <a:ext uri="{FF2B5EF4-FFF2-40B4-BE49-F238E27FC236}">
                <a16:creationId xmlns:a16="http://schemas.microsoft.com/office/drawing/2014/main" id="{CB562EE7-943B-2518-F864-03FE899511D6}"/>
              </a:ext>
            </a:extLst>
          </p:cNvPr>
          <p:cNvGraphicFramePr>
            <a:graphicFrameLocks noGrp="1"/>
          </p:cNvGraphicFramePr>
          <p:nvPr>
            <p:extLst>
              <p:ext uri="{D42A27DB-BD31-4B8C-83A1-F6EECF244321}">
                <p14:modId xmlns:p14="http://schemas.microsoft.com/office/powerpoint/2010/main" val="454644408"/>
              </p:ext>
            </p:extLst>
          </p:nvPr>
        </p:nvGraphicFramePr>
        <p:xfrm>
          <a:off x="239840" y="4686713"/>
          <a:ext cx="6378314" cy="1988757"/>
        </p:xfrm>
        <a:graphic>
          <a:graphicData uri="http://schemas.openxmlformats.org/drawingml/2006/table">
            <a:tbl>
              <a:tblPr>
                <a:tableStyleId>{5C22544A-7EE6-4342-B048-85BDC9FD1C3A}</a:tableStyleId>
              </a:tblPr>
              <a:tblGrid>
                <a:gridCol w="6378314">
                  <a:extLst>
                    <a:ext uri="{9D8B030D-6E8A-4147-A177-3AD203B41FA5}">
                      <a16:colId xmlns:a16="http://schemas.microsoft.com/office/drawing/2014/main" val="736727918"/>
                    </a:ext>
                  </a:extLst>
                </a:gridCol>
              </a:tblGrid>
              <a:tr h="907105">
                <a:tc>
                  <a:txBody>
                    <a:bodyPr/>
                    <a:lstStyle/>
                    <a:p>
                      <a:pPr>
                        <a:lnSpc>
                          <a:spcPct val="115000"/>
                        </a:lnSpc>
                      </a:pPr>
                      <a:r>
                        <a:rPr lang="en-GB" sz="1200">
                          <a:effectLst/>
                        </a:rPr>
                        <a:t> </a:t>
                      </a:r>
                      <a:endParaRPr lang="en-GB" sz="1100">
                        <a:effectLst/>
                      </a:endParaRPr>
                    </a:p>
                    <a:p>
                      <a:pPr>
                        <a:lnSpc>
                          <a:spcPct val="115000"/>
                        </a:lnSpc>
                      </a:pPr>
                      <a:r>
                        <a:rPr lang="en-GB" sz="1200">
                          <a:effectLst/>
                        </a:rPr>
                        <a:t> </a:t>
                      </a:r>
                    </a:p>
                    <a:p>
                      <a:pPr>
                        <a:lnSpc>
                          <a:spcPct val="115000"/>
                        </a:lnSpc>
                      </a:pPr>
                      <a:endParaRPr lang="en-GB" sz="1200">
                        <a:effectLst/>
                      </a:endParaRPr>
                    </a:p>
                    <a:p>
                      <a:pPr>
                        <a:lnSpc>
                          <a:spcPct val="115000"/>
                        </a:lnSpc>
                      </a:pPr>
                      <a:endParaRPr lang="en-GB" sz="1200">
                        <a:effectLst/>
                      </a:endParaRPr>
                    </a:p>
                    <a:p>
                      <a:pPr>
                        <a:lnSpc>
                          <a:spcPct val="115000"/>
                        </a:lnSpc>
                      </a:pPr>
                      <a:endParaRPr lang="en-GB" sz="1200">
                        <a:effectLst/>
                      </a:endParaRPr>
                    </a:p>
                    <a:p>
                      <a:pPr>
                        <a:lnSpc>
                          <a:spcPct val="115000"/>
                        </a:lnSpc>
                      </a:pPr>
                      <a:endParaRPr lang="en-GB" sz="1200">
                        <a:effectLst/>
                      </a:endParaRPr>
                    </a:p>
                    <a:p>
                      <a:pPr>
                        <a:lnSpc>
                          <a:spcPct val="115000"/>
                        </a:lnSpc>
                      </a:pPr>
                      <a:endParaRPr lang="en-GB" sz="1100">
                        <a:effectLst/>
                      </a:endParaRPr>
                    </a:p>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815548804"/>
                  </a:ext>
                </a:extLst>
              </a:tr>
            </a:tbl>
          </a:graphicData>
        </a:graphic>
      </p:graphicFrame>
      <p:pic>
        <p:nvPicPr>
          <p:cNvPr id="4" name="Picture 3">
            <a:extLst>
              <a:ext uri="{FF2B5EF4-FFF2-40B4-BE49-F238E27FC236}">
                <a16:creationId xmlns:a16="http://schemas.microsoft.com/office/drawing/2014/main" id="{F7993DBE-6B96-0FB1-F1A2-09DD08A4B809}"/>
              </a:ext>
            </a:extLst>
          </p:cNvPr>
          <p:cNvPicPr>
            <a:picLocks noChangeAspect="1"/>
          </p:cNvPicPr>
          <p:nvPr/>
        </p:nvPicPr>
        <p:blipFill>
          <a:blip r:embed="rId2"/>
          <a:stretch>
            <a:fillRect/>
          </a:stretch>
        </p:blipFill>
        <p:spPr>
          <a:xfrm>
            <a:off x="346332" y="1838589"/>
            <a:ext cx="6271822" cy="1466850"/>
          </a:xfrm>
          <a:prstGeom prst="rect">
            <a:avLst/>
          </a:prstGeom>
        </p:spPr>
      </p:pic>
      <p:sp>
        <p:nvSpPr>
          <p:cNvPr id="10" name="TextBox 9">
            <a:extLst>
              <a:ext uri="{FF2B5EF4-FFF2-40B4-BE49-F238E27FC236}">
                <a16:creationId xmlns:a16="http://schemas.microsoft.com/office/drawing/2014/main" id="{358C2801-401C-43C7-5CB0-CE655EB6E4FC}"/>
              </a:ext>
            </a:extLst>
          </p:cNvPr>
          <p:cNvSpPr txBox="1"/>
          <p:nvPr/>
        </p:nvSpPr>
        <p:spPr>
          <a:xfrm>
            <a:off x="177068" y="6662866"/>
            <a:ext cx="6378314" cy="325538"/>
          </a:xfrm>
          <a:prstGeom prst="rect">
            <a:avLst/>
          </a:prstGeom>
          <a:noFill/>
        </p:spPr>
        <p:txBody>
          <a:bodyPr wrap="square">
            <a:spAutoFit/>
          </a:bodyPr>
          <a:lstStyle/>
          <a:p>
            <a:pPr algn="just">
              <a:lnSpc>
                <a:spcPct val="115000"/>
              </a:lnSpc>
            </a:pPr>
            <a:r>
              <a:rPr lang="en-GB" sz="1400">
                <a:effectLst/>
                <a:latin typeface="Calibri "/>
                <a:ea typeface="Arial" panose="020B0604020202020204" pitchFamily="34" charset="0"/>
              </a:rPr>
              <a:t>Thinking about the same things, what do you feel less confident in doing?</a:t>
            </a:r>
          </a:p>
        </p:txBody>
      </p:sp>
      <p:graphicFrame>
        <p:nvGraphicFramePr>
          <p:cNvPr id="13" name="Table 12">
            <a:extLst>
              <a:ext uri="{FF2B5EF4-FFF2-40B4-BE49-F238E27FC236}">
                <a16:creationId xmlns:a16="http://schemas.microsoft.com/office/drawing/2014/main" id="{7DC6E249-BED8-2ED6-BF7A-0A1973093DA6}"/>
              </a:ext>
            </a:extLst>
          </p:cNvPr>
          <p:cNvGraphicFramePr>
            <a:graphicFrameLocks noGrp="1"/>
          </p:cNvGraphicFramePr>
          <p:nvPr>
            <p:extLst>
              <p:ext uri="{D42A27DB-BD31-4B8C-83A1-F6EECF244321}">
                <p14:modId xmlns:p14="http://schemas.microsoft.com/office/powerpoint/2010/main" val="334931603"/>
              </p:ext>
            </p:extLst>
          </p:nvPr>
        </p:nvGraphicFramePr>
        <p:xfrm>
          <a:off x="177068" y="7073032"/>
          <a:ext cx="6378314" cy="1988757"/>
        </p:xfrm>
        <a:graphic>
          <a:graphicData uri="http://schemas.openxmlformats.org/drawingml/2006/table">
            <a:tbl>
              <a:tblPr>
                <a:tableStyleId>{5C22544A-7EE6-4342-B048-85BDC9FD1C3A}</a:tableStyleId>
              </a:tblPr>
              <a:tblGrid>
                <a:gridCol w="6378314">
                  <a:extLst>
                    <a:ext uri="{9D8B030D-6E8A-4147-A177-3AD203B41FA5}">
                      <a16:colId xmlns:a16="http://schemas.microsoft.com/office/drawing/2014/main" val="736727918"/>
                    </a:ext>
                  </a:extLst>
                </a:gridCol>
              </a:tblGrid>
              <a:tr h="907105">
                <a:tc>
                  <a:txBody>
                    <a:bodyPr/>
                    <a:lstStyle/>
                    <a:p>
                      <a:pPr>
                        <a:lnSpc>
                          <a:spcPct val="115000"/>
                        </a:lnSpc>
                      </a:pPr>
                      <a:r>
                        <a:rPr lang="en-GB" sz="1200">
                          <a:effectLst/>
                        </a:rPr>
                        <a:t> </a:t>
                      </a:r>
                      <a:endParaRPr lang="en-GB" sz="1100">
                        <a:effectLst/>
                      </a:endParaRPr>
                    </a:p>
                    <a:p>
                      <a:pPr>
                        <a:lnSpc>
                          <a:spcPct val="115000"/>
                        </a:lnSpc>
                      </a:pPr>
                      <a:r>
                        <a:rPr lang="en-GB" sz="1200">
                          <a:effectLst/>
                        </a:rPr>
                        <a:t> </a:t>
                      </a:r>
                    </a:p>
                    <a:p>
                      <a:pPr>
                        <a:lnSpc>
                          <a:spcPct val="115000"/>
                        </a:lnSpc>
                      </a:pPr>
                      <a:endParaRPr lang="en-GB" sz="1200">
                        <a:effectLst/>
                      </a:endParaRPr>
                    </a:p>
                    <a:p>
                      <a:pPr>
                        <a:lnSpc>
                          <a:spcPct val="115000"/>
                        </a:lnSpc>
                      </a:pPr>
                      <a:endParaRPr lang="en-GB" sz="1200">
                        <a:effectLst/>
                      </a:endParaRPr>
                    </a:p>
                    <a:p>
                      <a:pPr>
                        <a:lnSpc>
                          <a:spcPct val="115000"/>
                        </a:lnSpc>
                      </a:pPr>
                      <a:endParaRPr lang="en-GB" sz="1200">
                        <a:effectLst/>
                      </a:endParaRPr>
                    </a:p>
                    <a:p>
                      <a:pPr>
                        <a:lnSpc>
                          <a:spcPct val="115000"/>
                        </a:lnSpc>
                      </a:pPr>
                      <a:endParaRPr lang="en-GB" sz="1200">
                        <a:effectLst/>
                      </a:endParaRPr>
                    </a:p>
                    <a:p>
                      <a:pPr>
                        <a:lnSpc>
                          <a:spcPct val="115000"/>
                        </a:lnSpc>
                      </a:pPr>
                      <a:endParaRPr lang="en-GB" sz="1100">
                        <a:effectLst/>
                      </a:endParaRPr>
                    </a:p>
                    <a:p>
                      <a:pPr>
                        <a:lnSpc>
                          <a:spcPct val="115000"/>
                        </a:lnSpc>
                      </a:pPr>
                      <a:r>
                        <a:rPr lang="en-GB" sz="1200">
                          <a:effectLst/>
                        </a:rPr>
                        <a:t> </a:t>
                      </a:r>
                      <a:endParaRPr lang="en-GB" sz="1100">
                        <a:effectLst/>
                      </a:endParaRPr>
                    </a:p>
                    <a:p>
                      <a:pPr>
                        <a:lnSpc>
                          <a:spcPct val="115000"/>
                        </a:lnSpc>
                      </a:pPr>
                      <a:r>
                        <a:rPr lang="en-GB" sz="1200">
                          <a:effectLst/>
                        </a:rPr>
                        <a:t> </a:t>
                      </a:r>
                      <a:endParaRPr lang="en-GB"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815548804"/>
                  </a:ext>
                </a:extLst>
              </a:tr>
            </a:tbl>
          </a:graphicData>
        </a:graphic>
      </p:graphicFrame>
    </p:spTree>
    <p:extLst>
      <p:ext uri="{BB962C8B-B14F-4D97-AF65-F5344CB8AC3E}">
        <p14:creationId xmlns:p14="http://schemas.microsoft.com/office/powerpoint/2010/main" val="973209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Transition Guide </vt:lpstr>
      <vt:lpstr>PowerPoint Presentation</vt:lpstr>
      <vt:lpstr>Moving Up! </vt:lpstr>
      <vt:lpstr>PowerPoint Presentation</vt:lpstr>
      <vt:lpstr>Dealing with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Guide </dc:title>
  <dc:creator>Aneesa Hussain (UPH)</dc:creator>
  <cp:revision>1</cp:revision>
  <dcterms:created xsi:type="dcterms:W3CDTF">2024-07-02T05:14:48Z</dcterms:created>
  <dcterms:modified xsi:type="dcterms:W3CDTF">2024-07-02T17:07:07Z</dcterms:modified>
</cp:coreProperties>
</file>